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433" r:id="rId2"/>
    <p:sldId id="425" r:id="rId3"/>
    <p:sldId id="440" r:id="rId4"/>
    <p:sldId id="441" r:id="rId5"/>
    <p:sldId id="417" r:id="rId6"/>
    <p:sldId id="350" r:id="rId7"/>
    <p:sldId id="305" r:id="rId8"/>
    <p:sldId id="380" r:id="rId9"/>
    <p:sldId id="435" r:id="rId10"/>
    <p:sldId id="360" r:id="rId11"/>
    <p:sldId id="361" r:id="rId12"/>
    <p:sldId id="262" r:id="rId13"/>
    <p:sldId id="421" r:id="rId14"/>
    <p:sldId id="291" r:id="rId15"/>
    <p:sldId id="406" r:id="rId16"/>
    <p:sldId id="430" r:id="rId17"/>
    <p:sldId id="405" r:id="rId18"/>
    <p:sldId id="300" r:id="rId19"/>
    <p:sldId id="410" r:id="rId20"/>
    <p:sldId id="431" r:id="rId21"/>
    <p:sldId id="432" r:id="rId22"/>
    <p:sldId id="412" r:id="rId23"/>
    <p:sldId id="434" r:id="rId24"/>
    <p:sldId id="442" r:id="rId25"/>
    <p:sldId id="258" r:id="rId26"/>
    <p:sldId id="320" r:id="rId27"/>
    <p:sldId id="414" r:id="rId28"/>
    <p:sldId id="420" r:id="rId29"/>
    <p:sldId id="446" r:id="rId30"/>
    <p:sldId id="413" r:id="rId31"/>
    <p:sldId id="445" r:id="rId32"/>
    <p:sldId id="415" r:id="rId33"/>
    <p:sldId id="439" r:id="rId34"/>
    <p:sldId id="365" r:id="rId35"/>
    <p:sldId id="423" r:id="rId36"/>
    <p:sldId id="257" r:id="rId37"/>
    <p:sldId id="448" r:id="rId38"/>
    <p:sldId id="437" r:id="rId39"/>
    <p:sldId id="438" r:id="rId40"/>
  </p:sldIdLst>
  <p:sldSz cx="9144000" cy="6858000" type="screen4x3"/>
  <p:notesSz cx="6858000" cy="9947275"/>
  <p:custDataLst>
    <p:tags r:id="rId42"/>
  </p:custDataLst>
  <p:defaultTex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706" autoAdjust="0"/>
    <p:restoredTop sz="50000" autoAdjust="0"/>
  </p:normalViewPr>
  <p:slideViewPr>
    <p:cSldViewPr>
      <p:cViewPr varScale="1">
        <p:scale>
          <a:sx n="99" d="100"/>
          <a:sy n="99" d="100"/>
        </p:scale>
        <p:origin x="24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392" y="-10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8F4A48D5-EA41-4C9E-9421-831D211A2928}"/>
              </a:ext>
            </a:extLst>
          </p:cNvPr>
          <p:cNvSpPr>
            <a:spLocks noGrp="1"/>
          </p:cNvSpPr>
          <p:nvPr>
            <p:ph type="hdr" sz="quarter"/>
          </p:nvPr>
        </p:nvSpPr>
        <p:spPr>
          <a:xfrm>
            <a:off x="0" y="0"/>
            <a:ext cx="2971800" cy="49736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a:extLst>
              <a:ext uri="{FF2B5EF4-FFF2-40B4-BE49-F238E27FC236}">
                <a16:creationId xmlns:a16="http://schemas.microsoft.com/office/drawing/2014/main" id="{3B899DF9-5AD3-40CC-97E9-D97FA4E732C4}"/>
              </a:ext>
            </a:extLst>
          </p:cNvPr>
          <p:cNvSpPr>
            <a:spLocks noGrp="1"/>
          </p:cNvSpPr>
          <p:nvPr>
            <p:ph type="dt" idx="1"/>
          </p:nvPr>
        </p:nvSpPr>
        <p:spPr>
          <a:xfrm>
            <a:off x="3884613" y="0"/>
            <a:ext cx="2971800" cy="49736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B7009D-A509-4C2B-B50C-C16810565184}" type="datetimeFigureOut">
              <a:rPr lang="fi-FI"/>
              <a:pPr>
                <a:defRPr/>
              </a:pPr>
              <a:t>24.3.2022</a:t>
            </a:fld>
            <a:endParaRPr lang="fi-FI"/>
          </a:p>
        </p:txBody>
      </p:sp>
      <p:sp>
        <p:nvSpPr>
          <p:cNvPr id="4" name="Dian kuvan paikkamerkki 3">
            <a:extLst>
              <a:ext uri="{FF2B5EF4-FFF2-40B4-BE49-F238E27FC236}">
                <a16:creationId xmlns:a16="http://schemas.microsoft.com/office/drawing/2014/main" id="{9CEA3EF3-7B43-4BD0-9BBD-3746A7E6FBC3}"/>
              </a:ext>
            </a:extLst>
          </p:cNvPr>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0EEF763F-C2AC-4D05-A3FC-779043D13060}"/>
              </a:ext>
            </a:extLst>
          </p:cNvPr>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56B07584-C581-42CE-825E-F1D0947702F4}"/>
              </a:ext>
            </a:extLst>
          </p:cNvPr>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Dian numeron paikkamerkki 6">
            <a:extLst>
              <a:ext uri="{FF2B5EF4-FFF2-40B4-BE49-F238E27FC236}">
                <a16:creationId xmlns:a16="http://schemas.microsoft.com/office/drawing/2014/main" id="{B775CAA7-CA54-4CE5-9675-8939C91B3E2B}"/>
              </a:ext>
            </a:extLst>
          </p:cNvPr>
          <p:cNvSpPr>
            <a:spLocks noGrp="1"/>
          </p:cNvSpPr>
          <p:nvPr>
            <p:ph type="sldNum" sz="quarter" idx="5"/>
          </p:nvPr>
        </p:nvSpPr>
        <p:spPr>
          <a:xfrm>
            <a:off x="3884613" y="9448185"/>
            <a:ext cx="2971800" cy="497364"/>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C3A870D-FCEA-4E3B-8486-D90A7C26A7C3}"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n kuvan paikkamerkki 1">
            <a:extLst>
              <a:ext uri="{FF2B5EF4-FFF2-40B4-BE49-F238E27FC236}">
                <a16:creationId xmlns:a16="http://schemas.microsoft.com/office/drawing/2014/main" id="{D41A2129-AEC7-4974-918B-F447DDFD2F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Huomautusten paikkamerkki 2">
            <a:extLst>
              <a:ext uri="{FF2B5EF4-FFF2-40B4-BE49-F238E27FC236}">
                <a16:creationId xmlns:a16="http://schemas.microsoft.com/office/drawing/2014/main" id="{D7A07253-AEC2-4F98-B700-2D82E746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58372" name="Dian numeron paikkamerkki 3">
            <a:extLst>
              <a:ext uri="{FF2B5EF4-FFF2-40B4-BE49-F238E27FC236}">
                <a16:creationId xmlns:a16="http://schemas.microsoft.com/office/drawing/2014/main" id="{57C370ED-0CA4-4C1C-AFD5-6B02528E4C1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DAD83F-665D-4A06-A4CC-AA46A15503A6}" type="slidenum">
              <a:rPr lang="fi-FI" altLang="fi-FI">
                <a:latin typeface="Calibri" panose="020F0502020204030204" pitchFamily="34" charset="0"/>
              </a:rPr>
              <a:pPr eaLnBrk="1" hangingPunct="1"/>
              <a:t>6</a:t>
            </a:fld>
            <a:endParaRPr lang="fi-FI" altLang="fi-F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a:extLst>
              <a:ext uri="{FF2B5EF4-FFF2-40B4-BE49-F238E27FC236}">
                <a16:creationId xmlns:a16="http://schemas.microsoft.com/office/drawing/2014/main" id="{E108A067-7A8B-4890-8B9F-3FEED173AB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Huomautusten paikkamerkki 2">
            <a:extLst>
              <a:ext uri="{FF2B5EF4-FFF2-40B4-BE49-F238E27FC236}">
                <a16:creationId xmlns:a16="http://schemas.microsoft.com/office/drawing/2014/main" id="{96EEC76D-BB4C-44E2-885F-283B1866D6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91140" name="Dian numeron paikkamerkki 3">
            <a:extLst>
              <a:ext uri="{FF2B5EF4-FFF2-40B4-BE49-F238E27FC236}">
                <a16:creationId xmlns:a16="http://schemas.microsoft.com/office/drawing/2014/main" id="{C24AF65D-D64B-4EB8-83E3-0229FCB2AE0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66D5C9-DAF2-4CE8-B27D-666F1D35E198}" type="slidenum">
              <a:rPr lang="fi-FI" altLang="fi-FI">
                <a:latin typeface="Calibri" panose="020F0502020204030204" pitchFamily="34" charset="0"/>
              </a:rPr>
              <a:pPr eaLnBrk="1" hangingPunct="1"/>
              <a:t>7</a:t>
            </a:fld>
            <a:endParaRPr lang="fi-FI" altLang="fi-F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n kuvan paikkamerkki 1">
            <a:extLst>
              <a:ext uri="{FF2B5EF4-FFF2-40B4-BE49-F238E27FC236}">
                <a16:creationId xmlns:a16="http://schemas.microsoft.com/office/drawing/2014/main" id="{994F2A6F-9482-4BE8-B42E-49F324BA1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Huomautusten paikkamerkki 2">
            <a:extLst>
              <a:ext uri="{FF2B5EF4-FFF2-40B4-BE49-F238E27FC236}">
                <a16:creationId xmlns:a16="http://schemas.microsoft.com/office/drawing/2014/main" id="{4FBEA59D-C7B9-492C-958D-88303CBB8F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79876" name="Dian numeron paikkamerkki 3">
            <a:extLst>
              <a:ext uri="{FF2B5EF4-FFF2-40B4-BE49-F238E27FC236}">
                <a16:creationId xmlns:a16="http://schemas.microsoft.com/office/drawing/2014/main" id="{5BDF6B73-196D-49DA-BEAC-E85123C448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309404-AEA4-4E4A-AF36-98F39DAA7FD5}" type="slidenum">
              <a:rPr lang="fi-FI" altLang="fi-FI">
                <a:latin typeface="Calibri" panose="020F0502020204030204" pitchFamily="34" charset="0"/>
              </a:rPr>
              <a:pPr eaLnBrk="1" hangingPunct="1"/>
              <a:t>10</a:t>
            </a:fld>
            <a:endParaRPr lang="fi-FI" altLang="fi-F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n kuvan paikkamerkki 1">
            <a:extLst>
              <a:ext uri="{FF2B5EF4-FFF2-40B4-BE49-F238E27FC236}">
                <a16:creationId xmlns:a16="http://schemas.microsoft.com/office/drawing/2014/main" id="{28341EBF-6CEA-4156-A1B6-9BEA77E5A9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Huomautusten paikkamerkki 2">
            <a:extLst>
              <a:ext uri="{FF2B5EF4-FFF2-40B4-BE49-F238E27FC236}">
                <a16:creationId xmlns:a16="http://schemas.microsoft.com/office/drawing/2014/main" id="{A89248C6-0388-4D2F-B7C2-62008F4A53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80900" name="Dian numeron paikkamerkki 3">
            <a:extLst>
              <a:ext uri="{FF2B5EF4-FFF2-40B4-BE49-F238E27FC236}">
                <a16:creationId xmlns:a16="http://schemas.microsoft.com/office/drawing/2014/main" id="{422079B7-3326-4373-9818-7A0172C7346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BDCEAD-5774-42C1-A1A3-25A16BA7E7C0}" type="slidenum">
              <a:rPr lang="fi-FI" altLang="fi-FI">
                <a:latin typeface="Calibri" panose="020F0502020204030204" pitchFamily="34" charset="0"/>
              </a:rPr>
              <a:pPr eaLnBrk="1" hangingPunct="1"/>
              <a:t>11</a:t>
            </a:fld>
            <a:endParaRPr lang="fi-FI" altLang="fi-F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n kuvan paikkamerkki 1">
            <a:extLst>
              <a:ext uri="{FF2B5EF4-FFF2-40B4-BE49-F238E27FC236}">
                <a16:creationId xmlns:a16="http://schemas.microsoft.com/office/drawing/2014/main" id="{1A0D18E7-E8D2-41DE-A103-9E2D78B43B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Huomautusten paikkamerkki 2">
            <a:extLst>
              <a:ext uri="{FF2B5EF4-FFF2-40B4-BE49-F238E27FC236}">
                <a16:creationId xmlns:a16="http://schemas.microsoft.com/office/drawing/2014/main" id="{C6A56516-7E12-402F-8B10-5A94D36546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84996" name="Dian numeron paikkamerkki 3">
            <a:extLst>
              <a:ext uri="{FF2B5EF4-FFF2-40B4-BE49-F238E27FC236}">
                <a16:creationId xmlns:a16="http://schemas.microsoft.com/office/drawing/2014/main" id="{F48BC9D5-1BE0-482C-9D45-F6F78D6E278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CED8D3-788E-49E9-B35B-F0A276F17FF8}" type="slidenum">
              <a:rPr lang="fi-FI" altLang="fi-FI">
                <a:latin typeface="Calibri" panose="020F0502020204030204" pitchFamily="34" charset="0"/>
              </a:rPr>
              <a:pPr eaLnBrk="1" hangingPunct="1"/>
              <a:t>14</a:t>
            </a:fld>
            <a:endParaRPr lang="fi-FI" altLang="fi-FI">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6AD087E6-4E36-4D93-8899-10B55400DA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8D49D932-D0ED-4D0F-A13E-30CC3A5FF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89092" name="Dian numeron paikkamerkki 3">
            <a:extLst>
              <a:ext uri="{FF2B5EF4-FFF2-40B4-BE49-F238E27FC236}">
                <a16:creationId xmlns:a16="http://schemas.microsoft.com/office/drawing/2014/main" id="{E4F85F51-0162-49A2-809A-E6F5F40097C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BF45EA-3B4A-4CC5-881F-A51650B37A73}" type="slidenum">
              <a:rPr lang="fi-FI" altLang="fi-FI">
                <a:latin typeface="Calibri" panose="020F0502020204030204" pitchFamily="34" charset="0"/>
              </a:rPr>
              <a:pPr eaLnBrk="1" hangingPunct="1"/>
              <a:t>18</a:t>
            </a:fld>
            <a:endParaRPr lang="fi-FI" altLang="fi-FI">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n kuvan paikkamerkki 1">
            <a:extLst>
              <a:ext uri="{FF2B5EF4-FFF2-40B4-BE49-F238E27FC236}">
                <a16:creationId xmlns:a16="http://schemas.microsoft.com/office/drawing/2014/main" id="{4F333294-1F7A-445C-B611-B1DFE2E509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Huomautusten paikkamerkki 2">
            <a:extLst>
              <a:ext uri="{FF2B5EF4-FFF2-40B4-BE49-F238E27FC236}">
                <a16:creationId xmlns:a16="http://schemas.microsoft.com/office/drawing/2014/main" id="{41EE8832-3856-4DD7-AA7C-D97DA0EE5B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73732" name="Dian numeron paikkamerkki 3">
            <a:extLst>
              <a:ext uri="{FF2B5EF4-FFF2-40B4-BE49-F238E27FC236}">
                <a16:creationId xmlns:a16="http://schemas.microsoft.com/office/drawing/2014/main" id="{F1511702-C304-4BA2-BF3B-21093FF6DDA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0F226A-73D5-4730-AF5C-436ED5B30B28}" type="slidenum">
              <a:rPr lang="fi-FI" altLang="fi-FI">
                <a:latin typeface="Calibri" panose="020F0502020204030204" pitchFamily="34" charset="0"/>
              </a:rPr>
              <a:pPr eaLnBrk="1" hangingPunct="1"/>
              <a:t>26</a:t>
            </a:fld>
            <a:endParaRPr lang="fi-FI" altLang="fi-FI">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n kuvan paikkamerkki 1">
            <a:extLst>
              <a:ext uri="{FF2B5EF4-FFF2-40B4-BE49-F238E27FC236}">
                <a16:creationId xmlns:a16="http://schemas.microsoft.com/office/drawing/2014/main" id="{37ADE07C-1082-428F-8ACA-C61880CA8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Huomautusten paikkamerkki 2">
            <a:extLst>
              <a:ext uri="{FF2B5EF4-FFF2-40B4-BE49-F238E27FC236}">
                <a16:creationId xmlns:a16="http://schemas.microsoft.com/office/drawing/2014/main" id="{0C07CCA4-F056-4040-B2EB-DED2E167B4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87044" name="Dian numeron paikkamerkki 3">
            <a:extLst>
              <a:ext uri="{FF2B5EF4-FFF2-40B4-BE49-F238E27FC236}">
                <a16:creationId xmlns:a16="http://schemas.microsoft.com/office/drawing/2014/main" id="{DB7E67B7-701B-4400-8BC8-8364E71FB90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451196-50F7-4E11-85A3-8B7B0BDFC339}" type="slidenum">
              <a:rPr lang="fi-FI" altLang="fi-FI">
                <a:latin typeface="Calibri" panose="020F0502020204030204" pitchFamily="34" charset="0"/>
              </a:rPr>
              <a:pPr eaLnBrk="1" hangingPunct="1"/>
              <a:t>34</a:t>
            </a:fld>
            <a:endParaRPr lang="fi-FI" altLang="fi-FI">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n kuvan paikkamerkki 1">
            <a:extLst>
              <a:ext uri="{FF2B5EF4-FFF2-40B4-BE49-F238E27FC236}">
                <a16:creationId xmlns:a16="http://schemas.microsoft.com/office/drawing/2014/main" id="{9E4E359E-2A03-4494-B161-0D85A83935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Huomautusten paikkamerkki 2">
            <a:extLst>
              <a:ext uri="{FF2B5EF4-FFF2-40B4-BE49-F238E27FC236}">
                <a16:creationId xmlns:a16="http://schemas.microsoft.com/office/drawing/2014/main" id="{702CBC2B-5EC6-419B-AA0C-372D5A0C5D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52228" name="Dian numeron paikkamerkki 3">
            <a:extLst>
              <a:ext uri="{FF2B5EF4-FFF2-40B4-BE49-F238E27FC236}">
                <a16:creationId xmlns:a16="http://schemas.microsoft.com/office/drawing/2014/main" id="{B630A695-C806-41AE-9346-74334F29CB9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F702C6-F6AB-495B-976F-205F2DAC6053}" type="slidenum">
              <a:rPr lang="fi-FI" altLang="fi-FI">
                <a:latin typeface="Calibri" panose="020F0502020204030204" pitchFamily="34" charset="0"/>
              </a:rPr>
              <a:pPr eaLnBrk="1" hangingPunct="1"/>
              <a:t>36</a:t>
            </a:fld>
            <a:endParaRPr lang="fi-FI" altLang="fi-F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Suorakulmainen kolmio 3">
            <a:extLst>
              <a:ext uri="{FF2B5EF4-FFF2-40B4-BE49-F238E27FC236}">
                <a16:creationId xmlns:a16="http://schemas.microsoft.com/office/drawing/2014/main" id="{547074BA-1F59-4267-A874-B2EEA7ACFF66}"/>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Ryhmä 15">
            <a:extLst>
              <a:ext uri="{FF2B5EF4-FFF2-40B4-BE49-F238E27FC236}">
                <a16:creationId xmlns:a16="http://schemas.microsoft.com/office/drawing/2014/main" id="{6579174D-AA4F-4528-95E0-30189D375EF6}"/>
              </a:ext>
            </a:extLst>
          </p:cNvPr>
          <p:cNvGrpSpPr>
            <a:grpSpLocks/>
          </p:cNvGrpSpPr>
          <p:nvPr/>
        </p:nvGrpSpPr>
        <p:grpSpPr bwMode="auto">
          <a:xfrm>
            <a:off x="-3175" y="4953000"/>
            <a:ext cx="9147175" cy="1911350"/>
            <a:chOff x="-3765" y="4832896"/>
            <a:chExt cx="9147765" cy="2032192"/>
          </a:xfrm>
        </p:grpSpPr>
        <p:sp>
          <p:nvSpPr>
            <p:cNvPr id="6" name="Puolivapaa piirto 16">
              <a:extLst>
                <a:ext uri="{FF2B5EF4-FFF2-40B4-BE49-F238E27FC236}">
                  <a16:creationId xmlns:a16="http://schemas.microsoft.com/office/drawing/2014/main" id="{0D5E65E5-6937-4A6E-BCCC-A0355CA376CA}"/>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Puolivapaa piirto 18">
              <a:extLst>
                <a:ext uri="{FF2B5EF4-FFF2-40B4-BE49-F238E27FC236}">
                  <a16:creationId xmlns:a16="http://schemas.microsoft.com/office/drawing/2014/main" id="{E2ACAC14-013E-456D-A17F-205568C7E026}"/>
                </a:ext>
              </a:extLst>
            </p:cNvPr>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uolivapaa piirto 19">
              <a:extLst>
                <a:ext uri="{FF2B5EF4-FFF2-40B4-BE49-F238E27FC236}">
                  <a16:creationId xmlns:a16="http://schemas.microsoft.com/office/drawing/2014/main" id="{7222AAD8-F455-4DDF-B64D-1CAB1BEA7877}"/>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uora yhdysviiva 9">
              <a:extLst>
                <a:ext uri="{FF2B5EF4-FFF2-40B4-BE49-F238E27FC236}">
                  <a16:creationId xmlns:a16="http://schemas.microsoft.com/office/drawing/2014/main" id="{9FF20A37-DE20-4D05-AA82-2F25EE2FA07A}"/>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Otsikko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fi-FI"/>
              <a:t>Muokkaa perustyyl. napsautt.</a:t>
            </a:r>
            <a:endParaRPr lang="en-US"/>
          </a:p>
        </p:txBody>
      </p:sp>
      <p:sp>
        <p:nvSpPr>
          <p:cNvPr id="17" name="Alaotsikk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i-FI"/>
              <a:t>Muokkaa alaotsikon perustyyliä napsautt.</a:t>
            </a:r>
            <a:endParaRPr lang="en-US"/>
          </a:p>
        </p:txBody>
      </p:sp>
      <p:sp>
        <p:nvSpPr>
          <p:cNvPr id="11" name="Päivämäärän paikkamerkki 29">
            <a:extLst>
              <a:ext uri="{FF2B5EF4-FFF2-40B4-BE49-F238E27FC236}">
                <a16:creationId xmlns:a16="http://schemas.microsoft.com/office/drawing/2014/main" id="{0CF25A61-BB44-49F9-9F9E-B6875C961847}"/>
              </a:ext>
            </a:extLst>
          </p:cNvPr>
          <p:cNvSpPr>
            <a:spLocks noGrp="1"/>
          </p:cNvSpPr>
          <p:nvPr>
            <p:ph type="dt" sz="half" idx="10"/>
          </p:nvPr>
        </p:nvSpPr>
        <p:spPr/>
        <p:txBody>
          <a:bodyPr/>
          <a:lstStyle>
            <a:lvl1pPr>
              <a:defRPr>
                <a:solidFill>
                  <a:srgbClr val="FFFFFF"/>
                </a:solidFill>
              </a:defRPr>
            </a:lvl1pPr>
            <a:extLst/>
          </a:lstStyle>
          <a:p>
            <a:pPr>
              <a:defRPr/>
            </a:pPr>
            <a:fld id="{CF4D06B4-DB9A-4B24-B290-B491F9504C37}" type="datetime1">
              <a:rPr lang="fi-FI"/>
              <a:pPr>
                <a:defRPr/>
              </a:pPr>
              <a:t>24.3.2022</a:t>
            </a:fld>
            <a:endParaRPr lang="fi-FI"/>
          </a:p>
        </p:txBody>
      </p:sp>
      <p:sp>
        <p:nvSpPr>
          <p:cNvPr id="12" name="Alatunnisteen paikkamerkki 18">
            <a:extLst>
              <a:ext uri="{FF2B5EF4-FFF2-40B4-BE49-F238E27FC236}">
                <a16:creationId xmlns:a16="http://schemas.microsoft.com/office/drawing/2014/main" id="{64D34653-2BAA-490F-BF04-05ADE7DA19EE}"/>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fi-FI"/>
          </a:p>
        </p:txBody>
      </p:sp>
      <p:sp>
        <p:nvSpPr>
          <p:cNvPr id="13" name="Dian numeron paikkamerkki 26">
            <a:extLst>
              <a:ext uri="{FF2B5EF4-FFF2-40B4-BE49-F238E27FC236}">
                <a16:creationId xmlns:a16="http://schemas.microsoft.com/office/drawing/2014/main" id="{AE5514C5-5B68-448C-8F5D-35ED61163101}"/>
              </a:ext>
            </a:extLst>
          </p:cNvPr>
          <p:cNvSpPr>
            <a:spLocks noGrp="1"/>
          </p:cNvSpPr>
          <p:nvPr>
            <p:ph type="sldNum" sz="quarter" idx="12"/>
          </p:nvPr>
        </p:nvSpPr>
        <p:spPr/>
        <p:txBody>
          <a:bodyPr/>
          <a:lstStyle>
            <a:lvl1pPr>
              <a:defRPr>
                <a:solidFill>
                  <a:srgbClr val="FFFFFF"/>
                </a:solidFill>
              </a:defRPr>
            </a:lvl1pPr>
          </a:lstStyle>
          <a:p>
            <a:fld id="{FB61BEFF-F0F9-4059-AC40-F7E0F12DC5FA}" type="slidenum">
              <a:rPr lang="fi-FI" altLang="fi-FI"/>
              <a:pPr/>
              <a:t>‹#›</a:t>
            </a:fld>
            <a:endParaRPr lang="fi-FI" altLang="fi-FI"/>
          </a:p>
        </p:txBody>
      </p:sp>
    </p:spTree>
    <p:extLst>
      <p:ext uri="{BB962C8B-B14F-4D97-AF65-F5344CB8AC3E}">
        <p14:creationId xmlns:p14="http://schemas.microsoft.com/office/powerpoint/2010/main" val="4461305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ystysuoran tekstin paikkamerkki 2"/>
          <p:cNvSpPr>
            <a:spLocks noGrp="1"/>
          </p:cNvSpPr>
          <p:nvPr>
            <p:ph type="body" orient="vert" idx="1"/>
          </p:nvPr>
        </p:nvSpPr>
        <p:spPr>
          <a:xfrm>
            <a:off x="457200" y="1481329"/>
            <a:ext cx="8229600" cy="4386071"/>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9">
            <a:extLst>
              <a:ext uri="{FF2B5EF4-FFF2-40B4-BE49-F238E27FC236}">
                <a16:creationId xmlns:a16="http://schemas.microsoft.com/office/drawing/2014/main" id="{9F0F2198-85E9-44A9-B494-0556CECD042A}"/>
              </a:ext>
            </a:extLst>
          </p:cNvPr>
          <p:cNvSpPr>
            <a:spLocks noGrp="1"/>
          </p:cNvSpPr>
          <p:nvPr>
            <p:ph type="dt" sz="half" idx="10"/>
          </p:nvPr>
        </p:nvSpPr>
        <p:spPr/>
        <p:txBody>
          <a:bodyPr/>
          <a:lstStyle>
            <a:lvl1pPr>
              <a:defRPr/>
            </a:lvl1pPr>
          </a:lstStyle>
          <a:p>
            <a:pPr>
              <a:defRPr/>
            </a:pPr>
            <a:fld id="{E7DFAE14-06BD-4A92-8EB3-FB58F1DD5A74}" type="datetime1">
              <a:rPr lang="fi-FI"/>
              <a:pPr>
                <a:defRPr/>
              </a:pPr>
              <a:t>24.3.2022</a:t>
            </a:fld>
            <a:endParaRPr lang="fi-FI"/>
          </a:p>
        </p:txBody>
      </p:sp>
      <p:sp>
        <p:nvSpPr>
          <p:cNvPr id="5" name="Alatunnisteen paikkamerkki 21">
            <a:extLst>
              <a:ext uri="{FF2B5EF4-FFF2-40B4-BE49-F238E27FC236}">
                <a16:creationId xmlns:a16="http://schemas.microsoft.com/office/drawing/2014/main" id="{5EF99FEF-58CC-4024-AAB5-447004187B04}"/>
              </a:ext>
            </a:extLst>
          </p:cNvPr>
          <p:cNvSpPr>
            <a:spLocks noGrp="1"/>
          </p:cNvSpPr>
          <p:nvPr>
            <p:ph type="ftr" sz="quarter" idx="11"/>
          </p:nvPr>
        </p:nvSpPr>
        <p:spPr/>
        <p:txBody>
          <a:bodyPr/>
          <a:lstStyle>
            <a:lvl1pPr>
              <a:defRPr/>
            </a:lvl1pPr>
          </a:lstStyle>
          <a:p>
            <a:pPr>
              <a:defRPr/>
            </a:pPr>
            <a:endParaRPr lang="fi-FI"/>
          </a:p>
        </p:txBody>
      </p:sp>
      <p:sp>
        <p:nvSpPr>
          <p:cNvPr id="6" name="Dian numeron paikkamerkki 17">
            <a:extLst>
              <a:ext uri="{FF2B5EF4-FFF2-40B4-BE49-F238E27FC236}">
                <a16:creationId xmlns:a16="http://schemas.microsoft.com/office/drawing/2014/main" id="{40858B14-2C0A-4E2B-98F8-A1EC5FADB33D}"/>
              </a:ext>
            </a:extLst>
          </p:cNvPr>
          <p:cNvSpPr>
            <a:spLocks noGrp="1"/>
          </p:cNvSpPr>
          <p:nvPr>
            <p:ph type="sldNum" sz="quarter" idx="12"/>
          </p:nvPr>
        </p:nvSpPr>
        <p:spPr/>
        <p:txBody>
          <a:bodyPr/>
          <a:lstStyle>
            <a:lvl1pPr>
              <a:defRPr/>
            </a:lvl1pPr>
          </a:lstStyle>
          <a:p>
            <a:fld id="{B7BBB103-FF4B-470D-8E45-CE452A7B529D}" type="slidenum">
              <a:rPr lang="fi-FI" altLang="fi-FI"/>
              <a:pPr/>
              <a:t>‹#›</a:t>
            </a:fld>
            <a:endParaRPr lang="fi-FI" altLang="fi-FI"/>
          </a:p>
        </p:txBody>
      </p:sp>
    </p:spTree>
    <p:extLst>
      <p:ext uri="{BB962C8B-B14F-4D97-AF65-F5344CB8AC3E}">
        <p14:creationId xmlns:p14="http://schemas.microsoft.com/office/powerpoint/2010/main" val="40514476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44013" y="274640"/>
            <a:ext cx="1777470" cy="5592761"/>
          </a:xfrm>
        </p:spPr>
        <p:txBody>
          <a:bodyPr vert="eaVert"/>
          <a:lstStyle/>
          <a:p>
            <a:r>
              <a:rPr lang="fi-FI"/>
              <a:t>Muokkaa perustyyl. napsautt.</a:t>
            </a:r>
            <a:endParaRPr lang="en-US"/>
          </a:p>
        </p:txBody>
      </p:sp>
      <p:sp>
        <p:nvSpPr>
          <p:cNvPr id="3" name="Pystysuoran tekstin paikkamerkki 2"/>
          <p:cNvSpPr>
            <a:spLocks noGrp="1"/>
          </p:cNvSpPr>
          <p:nvPr>
            <p:ph type="body" orient="vert" idx="1"/>
          </p:nvPr>
        </p:nvSpPr>
        <p:spPr>
          <a:xfrm>
            <a:off x="457200" y="274641"/>
            <a:ext cx="6324600" cy="559276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9">
            <a:extLst>
              <a:ext uri="{FF2B5EF4-FFF2-40B4-BE49-F238E27FC236}">
                <a16:creationId xmlns:a16="http://schemas.microsoft.com/office/drawing/2014/main" id="{DB1CE20A-BD96-4019-8C10-54308935CF14}"/>
              </a:ext>
            </a:extLst>
          </p:cNvPr>
          <p:cNvSpPr>
            <a:spLocks noGrp="1"/>
          </p:cNvSpPr>
          <p:nvPr>
            <p:ph type="dt" sz="half" idx="10"/>
          </p:nvPr>
        </p:nvSpPr>
        <p:spPr/>
        <p:txBody>
          <a:bodyPr/>
          <a:lstStyle>
            <a:lvl1pPr>
              <a:defRPr/>
            </a:lvl1pPr>
          </a:lstStyle>
          <a:p>
            <a:pPr>
              <a:defRPr/>
            </a:pPr>
            <a:fld id="{13B46FD8-9676-4B35-B3BA-5D0C2B4514AA}" type="datetime1">
              <a:rPr lang="fi-FI"/>
              <a:pPr>
                <a:defRPr/>
              </a:pPr>
              <a:t>24.3.2022</a:t>
            </a:fld>
            <a:endParaRPr lang="fi-FI"/>
          </a:p>
        </p:txBody>
      </p:sp>
      <p:sp>
        <p:nvSpPr>
          <p:cNvPr id="5" name="Alatunnisteen paikkamerkki 21">
            <a:extLst>
              <a:ext uri="{FF2B5EF4-FFF2-40B4-BE49-F238E27FC236}">
                <a16:creationId xmlns:a16="http://schemas.microsoft.com/office/drawing/2014/main" id="{C8333755-BC01-4C35-A037-22F9789C1322}"/>
              </a:ext>
            </a:extLst>
          </p:cNvPr>
          <p:cNvSpPr>
            <a:spLocks noGrp="1"/>
          </p:cNvSpPr>
          <p:nvPr>
            <p:ph type="ftr" sz="quarter" idx="11"/>
          </p:nvPr>
        </p:nvSpPr>
        <p:spPr/>
        <p:txBody>
          <a:bodyPr/>
          <a:lstStyle>
            <a:lvl1pPr>
              <a:defRPr/>
            </a:lvl1pPr>
          </a:lstStyle>
          <a:p>
            <a:pPr>
              <a:defRPr/>
            </a:pPr>
            <a:endParaRPr lang="fi-FI"/>
          </a:p>
        </p:txBody>
      </p:sp>
      <p:sp>
        <p:nvSpPr>
          <p:cNvPr id="6" name="Dian numeron paikkamerkki 17">
            <a:extLst>
              <a:ext uri="{FF2B5EF4-FFF2-40B4-BE49-F238E27FC236}">
                <a16:creationId xmlns:a16="http://schemas.microsoft.com/office/drawing/2014/main" id="{2BBA3C8B-B0D9-4761-9676-827F6716575B}"/>
              </a:ext>
            </a:extLst>
          </p:cNvPr>
          <p:cNvSpPr>
            <a:spLocks noGrp="1"/>
          </p:cNvSpPr>
          <p:nvPr>
            <p:ph type="sldNum" sz="quarter" idx="12"/>
          </p:nvPr>
        </p:nvSpPr>
        <p:spPr/>
        <p:txBody>
          <a:bodyPr/>
          <a:lstStyle>
            <a:lvl1pPr>
              <a:defRPr/>
            </a:lvl1pPr>
          </a:lstStyle>
          <a:p>
            <a:fld id="{5D439B3D-7959-4CC7-AAD0-CD081B4D7FA8}" type="slidenum">
              <a:rPr lang="fi-FI" altLang="fi-FI"/>
              <a:pPr/>
              <a:t>‹#›</a:t>
            </a:fld>
            <a:endParaRPr lang="fi-FI" altLang="fi-FI"/>
          </a:p>
        </p:txBody>
      </p:sp>
    </p:spTree>
    <p:extLst>
      <p:ext uri="{BB962C8B-B14F-4D97-AF65-F5344CB8AC3E}">
        <p14:creationId xmlns:p14="http://schemas.microsoft.com/office/powerpoint/2010/main" val="35526915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Otsikko 6"/>
          <p:cNvSpPr>
            <a:spLocks noGrp="1"/>
          </p:cNvSpPr>
          <p:nvPr>
            <p:ph type="title"/>
          </p:nvPr>
        </p:nvSpPr>
        <p:spPr/>
        <p:txBody>
          <a:bodyPr rtlCol="0"/>
          <a:lstStyle/>
          <a:p>
            <a:r>
              <a:rPr lang="fi-FI"/>
              <a:t>Muokkaa perustyyl. napsautt.</a:t>
            </a:r>
            <a:endParaRPr lang="en-US"/>
          </a:p>
        </p:txBody>
      </p:sp>
      <p:sp>
        <p:nvSpPr>
          <p:cNvPr id="4" name="Päivämäärän paikkamerkki 9">
            <a:extLst>
              <a:ext uri="{FF2B5EF4-FFF2-40B4-BE49-F238E27FC236}">
                <a16:creationId xmlns:a16="http://schemas.microsoft.com/office/drawing/2014/main" id="{D39186AF-35BA-487A-97AB-48B8472F23D0}"/>
              </a:ext>
            </a:extLst>
          </p:cNvPr>
          <p:cNvSpPr>
            <a:spLocks noGrp="1"/>
          </p:cNvSpPr>
          <p:nvPr>
            <p:ph type="dt" sz="half" idx="10"/>
          </p:nvPr>
        </p:nvSpPr>
        <p:spPr/>
        <p:txBody>
          <a:bodyPr/>
          <a:lstStyle>
            <a:lvl1pPr>
              <a:defRPr/>
            </a:lvl1pPr>
          </a:lstStyle>
          <a:p>
            <a:pPr>
              <a:defRPr/>
            </a:pPr>
            <a:fld id="{45CE3BDB-8D81-4DEE-A294-E6AD09AFEFED}" type="datetime1">
              <a:rPr lang="fi-FI"/>
              <a:pPr>
                <a:defRPr/>
              </a:pPr>
              <a:t>24.3.2022</a:t>
            </a:fld>
            <a:endParaRPr lang="fi-FI"/>
          </a:p>
        </p:txBody>
      </p:sp>
      <p:sp>
        <p:nvSpPr>
          <p:cNvPr id="5" name="Alatunnisteen paikkamerkki 21">
            <a:extLst>
              <a:ext uri="{FF2B5EF4-FFF2-40B4-BE49-F238E27FC236}">
                <a16:creationId xmlns:a16="http://schemas.microsoft.com/office/drawing/2014/main" id="{0F25C8EC-E704-4A38-9E92-F14FD9191D73}"/>
              </a:ext>
            </a:extLst>
          </p:cNvPr>
          <p:cNvSpPr>
            <a:spLocks noGrp="1"/>
          </p:cNvSpPr>
          <p:nvPr>
            <p:ph type="ftr" sz="quarter" idx="11"/>
          </p:nvPr>
        </p:nvSpPr>
        <p:spPr/>
        <p:txBody>
          <a:bodyPr/>
          <a:lstStyle>
            <a:lvl1pPr>
              <a:defRPr/>
            </a:lvl1pPr>
          </a:lstStyle>
          <a:p>
            <a:pPr>
              <a:defRPr/>
            </a:pPr>
            <a:endParaRPr lang="fi-FI"/>
          </a:p>
        </p:txBody>
      </p:sp>
      <p:sp>
        <p:nvSpPr>
          <p:cNvPr id="6" name="Dian numeron paikkamerkki 17">
            <a:extLst>
              <a:ext uri="{FF2B5EF4-FFF2-40B4-BE49-F238E27FC236}">
                <a16:creationId xmlns:a16="http://schemas.microsoft.com/office/drawing/2014/main" id="{F2A2EFD6-508B-44C4-9BDF-8FEC157F6CD0}"/>
              </a:ext>
            </a:extLst>
          </p:cNvPr>
          <p:cNvSpPr>
            <a:spLocks noGrp="1"/>
          </p:cNvSpPr>
          <p:nvPr>
            <p:ph type="sldNum" sz="quarter" idx="12"/>
          </p:nvPr>
        </p:nvSpPr>
        <p:spPr/>
        <p:txBody>
          <a:bodyPr/>
          <a:lstStyle>
            <a:lvl1pPr>
              <a:defRPr/>
            </a:lvl1pPr>
          </a:lstStyle>
          <a:p>
            <a:fld id="{EBECCBB1-315B-4723-9E80-CC145228900B}" type="slidenum">
              <a:rPr lang="fi-FI" altLang="fi-FI"/>
              <a:pPr/>
              <a:t>‹#›</a:t>
            </a:fld>
            <a:endParaRPr lang="fi-FI" altLang="fi-FI"/>
          </a:p>
        </p:txBody>
      </p:sp>
    </p:spTree>
    <p:extLst>
      <p:ext uri="{BB962C8B-B14F-4D97-AF65-F5344CB8AC3E}">
        <p14:creationId xmlns:p14="http://schemas.microsoft.com/office/powerpoint/2010/main" val="17572188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Lovettu nuolenkärki 10">
            <a:extLst>
              <a:ext uri="{FF2B5EF4-FFF2-40B4-BE49-F238E27FC236}">
                <a16:creationId xmlns:a16="http://schemas.microsoft.com/office/drawing/2014/main" id="{EE68719F-1C00-4F1B-92D9-E5C2EB411D3C}"/>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Lovettu nuolenkärki 15">
            <a:extLst>
              <a:ext uri="{FF2B5EF4-FFF2-40B4-BE49-F238E27FC236}">
                <a16:creationId xmlns:a16="http://schemas.microsoft.com/office/drawing/2014/main" id="{B2BB918C-2184-4205-A01B-985BCAE6DDC5}"/>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Otsikko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fi-FI"/>
              <a:t>Muokkaa perustyyl. napsautt.</a:t>
            </a:r>
            <a:endParaRPr lang="en-US"/>
          </a:p>
        </p:txBody>
      </p:sp>
      <p:sp>
        <p:nvSpPr>
          <p:cNvPr id="3" name="Tekstin paikkamerkki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i-FI"/>
              <a:t>Muokkaa tekstin perustyylejä napsauttamalla</a:t>
            </a:r>
          </a:p>
        </p:txBody>
      </p:sp>
      <p:sp>
        <p:nvSpPr>
          <p:cNvPr id="6" name="Päivämäärän paikkamerkki 3">
            <a:extLst>
              <a:ext uri="{FF2B5EF4-FFF2-40B4-BE49-F238E27FC236}">
                <a16:creationId xmlns:a16="http://schemas.microsoft.com/office/drawing/2014/main" id="{C93CF8E2-3C35-4D81-9742-E4C4880DFC8B}"/>
              </a:ext>
            </a:extLst>
          </p:cNvPr>
          <p:cNvSpPr>
            <a:spLocks noGrp="1"/>
          </p:cNvSpPr>
          <p:nvPr>
            <p:ph type="dt" sz="half" idx="10"/>
          </p:nvPr>
        </p:nvSpPr>
        <p:spPr/>
        <p:txBody>
          <a:bodyPr/>
          <a:lstStyle>
            <a:lvl1pPr>
              <a:defRPr/>
            </a:lvl1pPr>
            <a:extLst/>
          </a:lstStyle>
          <a:p>
            <a:pPr>
              <a:defRPr/>
            </a:pPr>
            <a:fld id="{D01A991E-EC6B-42B0-B455-5AC5556B5A30}" type="datetime1">
              <a:rPr lang="fi-FI"/>
              <a:pPr>
                <a:defRPr/>
              </a:pPr>
              <a:t>24.3.2022</a:t>
            </a:fld>
            <a:endParaRPr lang="fi-FI"/>
          </a:p>
        </p:txBody>
      </p:sp>
      <p:sp>
        <p:nvSpPr>
          <p:cNvPr id="7" name="Alatunnisteen paikkamerkki 4">
            <a:extLst>
              <a:ext uri="{FF2B5EF4-FFF2-40B4-BE49-F238E27FC236}">
                <a16:creationId xmlns:a16="http://schemas.microsoft.com/office/drawing/2014/main" id="{6E3D713E-F535-4F62-AD51-8E881EC59688}"/>
              </a:ext>
            </a:extLst>
          </p:cNvPr>
          <p:cNvSpPr>
            <a:spLocks noGrp="1"/>
          </p:cNvSpPr>
          <p:nvPr>
            <p:ph type="ftr" sz="quarter" idx="11"/>
          </p:nvPr>
        </p:nvSpPr>
        <p:spPr/>
        <p:txBody>
          <a:bodyPr/>
          <a:lstStyle>
            <a:lvl1pPr>
              <a:defRPr/>
            </a:lvl1pPr>
            <a:extLst/>
          </a:lstStyle>
          <a:p>
            <a:pPr>
              <a:defRPr/>
            </a:pPr>
            <a:endParaRPr lang="fi-FI"/>
          </a:p>
        </p:txBody>
      </p:sp>
      <p:sp>
        <p:nvSpPr>
          <p:cNvPr id="8" name="Dian numeron paikkamerkki 5">
            <a:extLst>
              <a:ext uri="{FF2B5EF4-FFF2-40B4-BE49-F238E27FC236}">
                <a16:creationId xmlns:a16="http://schemas.microsoft.com/office/drawing/2014/main" id="{38A8152C-EDD0-4BEC-80AA-A341AAE6EAFF}"/>
              </a:ext>
            </a:extLst>
          </p:cNvPr>
          <p:cNvSpPr>
            <a:spLocks noGrp="1"/>
          </p:cNvSpPr>
          <p:nvPr>
            <p:ph type="sldNum" sz="quarter" idx="12"/>
          </p:nvPr>
        </p:nvSpPr>
        <p:spPr/>
        <p:txBody>
          <a:bodyPr/>
          <a:lstStyle>
            <a:lvl1pPr>
              <a:defRPr/>
            </a:lvl1pPr>
          </a:lstStyle>
          <a:p>
            <a:fld id="{0A56F8E6-6AA6-4FAA-ABB5-8AD9DE34BEEF}" type="slidenum">
              <a:rPr lang="fi-FI" altLang="fi-FI"/>
              <a:pPr/>
              <a:t>‹#›</a:t>
            </a:fld>
            <a:endParaRPr lang="fi-FI" altLang="fi-FI"/>
          </a:p>
        </p:txBody>
      </p:sp>
    </p:spTree>
    <p:extLst>
      <p:ext uri="{BB962C8B-B14F-4D97-AF65-F5344CB8AC3E}">
        <p14:creationId xmlns:p14="http://schemas.microsoft.com/office/powerpoint/2010/main" val="2383808273"/>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Otsikko 7"/>
          <p:cNvSpPr>
            <a:spLocks noGrp="1"/>
          </p:cNvSpPr>
          <p:nvPr>
            <p:ph type="title"/>
          </p:nvPr>
        </p:nvSpPr>
        <p:spPr/>
        <p:txBody>
          <a:bodyPr rtlCol="0"/>
          <a:lstStyle/>
          <a:p>
            <a:r>
              <a:rPr lang="fi-FI"/>
              <a:t>Muokkaa perustyyl. napsautt.</a:t>
            </a:r>
            <a:endParaRPr lang="en-US"/>
          </a:p>
        </p:txBody>
      </p:sp>
      <p:sp>
        <p:nvSpPr>
          <p:cNvPr id="5" name="Päivämäärän paikkamerkki 4">
            <a:extLst>
              <a:ext uri="{FF2B5EF4-FFF2-40B4-BE49-F238E27FC236}">
                <a16:creationId xmlns:a16="http://schemas.microsoft.com/office/drawing/2014/main" id="{EB36B9CE-85CA-44EE-B2A8-30415A90A63A}"/>
              </a:ext>
            </a:extLst>
          </p:cNvPr>
          <p:cNvSpPr>
            <a:spLocks noGrp="1"/>
          </p:cNvSpPr>
          <p:nvPr>
            <p:ph type="dt" sz="half" idx="10"/>
          </p:nvPr>
        </p:nvSpPr>
        <p:spPr/>
        <p:txBody>
          <a:bodyPr/>
          <a:lstStyle>
            <a:lvl1pPr>
              <a:defRPr/>
            </a:lvl1pPr>
            <a:extLst/>
          </a:lstStyle>
          <a:p>
            <a:pPr>
              <a:defRPr/>
            </a:pPr>
            <a:fld id="{1073BDCC-A5BA-47E1-9905-979DFEEB6BDD}" type="datetime1">
              <a:rPr lang="fi-FI"/>
              <a:pPr>
                <a:defRPr/>
              </a:pPr>
              <a:t>24.3.2022</a:t>
            </a:fld>
            <a:endParaRPr lang="fi-FI"/>
          </a:p>
        </p:txBody>
      </p:sp>
      <p:sp>
        <p:nvSpPr>
          <p:cNvPr id="6" name="Alatunnisteen paikkamerkki 5">
            <a:extLst>
              <a:ext uri="{FF2B5EF4-FFF2-40B4-BE49-F238E27FC236}">
                <a16:creationId xmlns:a16="http://schemas.microsoft.com/office/drawing/2014/main" id="{15C5D61B-84D5-4242-98BC-A5F83DE562E9}"/>
              </a:ext>
            </a:extLst>
          </p:cNvPr>
          <p:cNvSpPr>
            <a:spLocks noGrp="1"/>
          </p:cNvSpPr>
          <p:nvPr>
            <p:ph type="ftr" sz="quarter" idx="11"/>
          </p:nvPr>
        </p:nvSpPr>
        <p:spPr/>
        <p:txBody>
          <a:bodyPr/>
          <a:lstStyle>
            <a:lvl1pPr>
              <a:defRPr/>
            </a:lvl1pPr>
            <a:extLst/>
          </a:lstStyle>
          <a:p>
            <a:pPr>
              <a:defRPr/>
            </a:pPr>
            <a:endParaRPr lang="fi-FI"/>
          </a:p>
        </p:txBody>
      </p:sp>
      <p:sp>
        <p:nvSpPr>
          <p:cNvPr id="7" name="Dian numeron paikkamerkki 6">
            <a:extLst>
              <a:ext uri="{FF2B5EF4-FFF2-40B4-BE49-F238E27FC236}">
                <a16:creationId xmlns:a16="http://schemas.microsoft.com/office/drawing/2014/main" id="{F2829548-65D7-4F13-90D4-688ADF0EE21F}"/>
              </a:ext>
            </a:extLst>
          </p:cNvPr>
          <p:cNvSpPr>
            <a:spLocks noGrp="1"/>
          </p:cNvSpPr>
          <p:nvPr>
            <p:ph type="sldNum" sz="quarter" idx="12"/>
          </p:nvPr>
        </p:nvSpPr>
        <p:spPr/>
        <p:txBody>
          <a:bodyPr/>
          <a:lstStyle>
            <a:lvl1pPr>
              <a:defRPr/>
            </a:lvl1pPr>
          </a:lstStyle>
          <a:p>
            <a:fld id="{BCE764B1-7752-480F-ABF0-ACAEE88F7947}" type="slidenum">
              <a:rPr lang="fi-FI" altLang="fi-FI"/>
              <a:pPr/>
              <a:t>‹#›</a:t>
            </a:fld>
            <a:endParaRPr lang="fi-FI" altLang="fi-FI"/>
          </a:p>
        </p:txBody>
      </p:sp>
    </p:spTree>
    <p:extLst>
      <p:ext uri="{BB962C8B-B14F-4D97-AF65-F5344CB8AC3E}">
        <p14:creationId xmlns:p14="http://schemas.microsoft.com/office/powerpoint/2010/main" val="3217307144"/>
      </p:ext>
    </p:extLst>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lstStyle>
            <a:lvl1pPr>
              <a:defRPr/>
            </a:lvl1pPr>
            <a:extLst/>
          </a:lstStyle>
          <a:p>
            <a:r>
              <a:rPr lang="fi-FI"/>
              <a:t>Muokkaa perustyyl. napsautt.</a:t>
            </a:r>
            <a:endParaRPr lang="en-US"/>
          </a:p>
        </p:txBody>
      </p:sp>
      <p:sp>
        <p:nvSpPr>
          <p:cNvPr id="3" name="Tekstin paikkamerkki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i-FI"/>
              <a:t>Muokkaa tekstin perustyylejä napsauttamalla</a:t>
            </a:r>
          </a:p>
        </p:txBody>
      </p:sp>
      <p:sp>
        <p:nvSpPr>
          <p:cNvPr id="4" name="Tekstin paikkamerkki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i-FI"/>
              <a:t>Muokkaa tekstin perustyylejä napsauttamalla</a:t>
            </a:r>
          </a:p>
        </p:txBody>
      </p:sp>
      <p:sp>
        <p:nvSpPr>
          <p:cNvPr id="5" name="Sisällön paikkamerkk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Sisällön paikkamerkk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a:extLst>
              <a:ext uri="{FF2B5EF4-FFF2-40B4-BE49-F238E27FC236}">
                <a16:creationId xmlns:a16="http://schemas.microsoft.com/office/drawing/2014/main" id="{2E8EBF31-E8B4-476F-94D0-06A3C0A0AD17}"/>
              </a:ext>
            </a:extLst>
          </p:cNvPr>
          <p:cNvSpPr>
            <a:spLocks noGrp="1"/>
          </p:cNvSpPr>
          <p:nvPr>
            <p:ph type="dt" sz="half" idx="10"/>
          </p:nvPr>
        </p:nvSpPr>
        <p:spPr/>
        <p:txBody>
          <a:bodyPr/>
          <a:lstStyle>
            <a:lvl1pPr>
              <a:defRPr/>
            </a:lvl1pPr>
            <a:extLst/>
          </a:lstStyle>
          <a:p>
            <a:pPr>
              <a:defRPr/>
            </a:pPr>
            <a:fld id="{489426CB-4AF7-414D-AC1D-04B2B9593440}" type="datetime1">
              <a:rPr lang="fi-FI"/>
              <a:pPr>
                <a:defRPr/>
              </a:pPr>
              <a:t>24.3.2022</a:t>
            </a:fld>
            <a:endParaRPr lang="fi-FI"/>
          </a:p>
        </p:txBody>
      </p:sp>
      <p:sp>
        <p:nvSpPr>
          <p:cNvPr id="8" name="Alatunnisteen paikkamerkki 7">
            <a:extLst>
              <a:ext uri="{FF2B5EF4-FFF2-40B4-BE49-F238E27FC236}">
                <a16:creationId xmlns:a16="http://schemas.microsoft.com/office/drawing/2014/main" id="{74B67F2C-45D4-4AD0-8511-BAEB029A51E8}"/>
              </a:ext>
            </a:extLst>
          </p:cNvPr>
          <p:cNvSpPr>
            <a:spLocks noGrp="1"/>
          </p:cNvSpPr>
          <p:nvPr>
            <p:ph type="ftr" sz="quarter" idx="11"/>
          </p:nvPr>
        </p:nvSpPr>
        <p:spPr/>
        <p:txBody>
          <a:bodyPr/>
          <a:lstStyle>
            <a:lvl1pPr>
              <a:defRPr/>
            </a:lvl1pPr>
            <a:extLst/>
          </a:lstStyle>
          <a:p>
            <a:pPr>
              <a:defRPr/>
            </a:pPr>
            <a:endParaRPr lang="fi-FI"/>
          </a:p>
        </p:txBody>
      </p:sp>
      <p:sp>
        <p:nvSpPr>
          <p:cNvPr id="9" name="Dian numeron paikkamerkki 8">
            <a:extLst>
              <a:ext uri="{FF2B5EF4-FFF2-40B4-BE49-F238E27FC236}">
                <a16:creationId xmlns:a16="http://schemas.microsoft.com/office/drawing/2014/main" id="{0DAA7954-3F7C-4F93-BE03-C9ED57AD1F57}"/>
              </a:ext>
            </a:extLst>
          </p:cNvPr>
          <p:cNvSpPr>
            <a:spLocks noGrp="1"/>
          </p:cNvSpPr>
          <p:nvPr>
            <p:ph type="sldNum" sz="quarter" idx="12"/>
          </p:nvPr>
        </p:nvSpPr>
        <p:spPr/>
        <p:txBody>
          <a:bodyPr/>
          <a:lstStyle>
            <a:lvl1pPr>
              <a:defRPr/>
            </a:lvl1pPr>
          </a:lstStyle>
          <a:p>
            <a:fld id="{101EDECD-4B88-4915-BA12-79437E155780}" type="slidenum">
              <a:rPr lang="fi-FI" altLang="fi-FI"/>
              <a:pPr/>
              <a:t>‹#›</a:t>
            </a:fld>
            <a:endParaRPr lang="fi-FI" altLang="fi-FI"/>
          </a:p>
        </p:txBody>
      </p:sp>
    </p:spTree>
    <p:extLst>
      <p:ext uri="{BB962C8B-B14F-4D97-AF65-F5344CB8AC3E}">
        <p14:creationId xmlns:p14="http://schemas.microsoft.com/office/powerpoint/2010/main" val="1953805397"/>
      </p:ext>
    </p:extLst>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Otsikko 5"/>
          <p:cNvSpPr>
            <a:spLocks noGrp="1"/>
          </p:cNvSpPr>
          <p:nvPr>
            <p:ph type="title"/>
          </p:nvPr>
        </p:nvSpPr>
        <p:spPr/>
        <p:txBody>
          <a:bodyPr rtlCol="0"/>
          <a:lstStyle/>
          <a:p>
            <a:r>
              <a:rPr lang="fi-FI"/>
              <a:t>Muokkaa perustyyl. napsautt.</a:t>
            </a:r>
            <a:endParaRPr lang="en-US"/>
          </a:p>
        </p:txBody>
      </p:sp>
      <p:sp>
        <p:nvSpPr>
          <p:cNvPr id="3" name="Päivämäärän paikkamerkki 2">
            <a:extLst>
              <a:ext uri="{FF2B5EF4-FFF2-40B4-BE49-F238E27FC236}">
                <a16:creationId xmlns:a16="http://schemas.microsoft.com/office/drawing/2014/main" id="{783D8DF6-2D78-4697-A1FA-77F948B7D835}"/>
              </a:ext>
            </a:extLst>
          </p:cNvPr>
          <p:cNvSpPr>
            <a:spLocks noGrp="1"/>
          </p:cNvSpPr>
          <p:nvPr>
            <p:ph type="dt" sz="half" idx="10"/>
          </p:nvPr>
        </p:nvSpPr>
        <p:spPr/>
        <p:txBody>
          <a:bodyPr/>
          <a:lstStyle>
            <a:lvl1pPr>
              <a:defRPr/>
            </a:lvl1pPr>
            <a:extLst/>
          </a:lstStyle>
          <a:p>
            <a:pPr>
              <a:defRPr/>
            </a:pPr>
            <a:fld id="{BEEE76D6-78CF-4FA8-949F-BA3AC6149D3A}" type="datetime1">
              <a:rPr lang="fi-FI"/>
              <a:pPr>
                <a:defRPr/>
              </a:pPr>
              <a:t>24.3.2022</a:t>
            </a:fld>
            <a:endParaRPr lang="fi-FI"/>
          </a:p>
        </p:txBody>
      </p:sp>
      <p:sp>
        <p:nvSpPr>
          <p:cNvPr id="4" name="Alatunnisteen paikkamerkki 3">
            <a:extLst>
              <a:ext uri="{FF2B5EF4-FFF2-40B4-BE49-F238E27FC236}">
                <a16:creationId xmlns:a16="http://schemas.microsoft.com/office/drawing/2014/main" id="{35E068E0-ABA4-4388-8FA4-A888C0D0FF61}"/>
              </a:ext>
            </a:extLst>
          </p:cNvPr>
          <p:cNvSpPr>
            <a:spLocks noGrp="1"/>
          </p:cNvSpPr>
          <p:nvPr>
            <p:ph type="ftr" sz="quarter" idx="11"/>
          </p:nvPr>
        </p:nvSpPr>
        <p:spPr/>
        <p:txBody>
          <a:bodyPr/>
          <a:lstStyle>
            <a:lvl1pPr>
              <a:defRPr/>
            </a:lvl1pPr>
            <a:extLst/>
          </a:lstStyle>
          <a:p>
            <a:pPr>
              <a:defRPr/>
            </a:pPr>
            <a:endParaRPr lang="fi-FI"/>
          </a:p>
        </p:txBody>
      </p:sp>
      <p:sp>
        <p:nvSpPr>
          <p:cNvPr id="5" name="Dian numeron paikkamerkki 4">
            <a:extLst>
              <a:ext uri="{FF2B5EF4-FFF2-40B4-BE49-F238E27FC236}">
                <a16:creationId xmlns:a16="http://schemas.microsoft.com/office/drawing/2014/main" id="{D1F9A424-E3D0-4ACD-A846-10FAB2525CFD}"/>
              </a:ext>
            </a:extLst>
          </p:cNvPr>
          <p:cNvSpPr>
            <a:spLocks noGrp="1"/>
          </p:cNvSpPr>
          <p:nvPr>
            <p:ph type="sldNum" sz="quarter" idx="12"/>
          </p:nvPr>
        </p:nvSpPr>
        <p:spPr/>
        <p:txBody>
          <a:bodyPr/>
          <a:lstStyle>
            <a:lvl1pPr>
              <a:defRPr/>
            </a:lvl1pPr>
          </a:lstStyle>
          <a:p>
            <a:fld id="{11C7F8AA-11B1-4A4B-908E-68C72320ECA9}" type="slidenum">
              <a:rPr lang="fi-FI" altLang="fi-FI"/>
              <a:pPr/>
              <a:t>‹#›</a:t>
            </a:fld>
            <a:endParaRPr lang="fi-FI" altLang="fi-FI"/>
          </a:p>
        </p:txBody>
      </p:sp>
    </p:spTree>
    <p:extLst>
      <p:ext uri="{BB962C8B-B14F-4D97-AF65-F5344CB8AC3E}">
        <p14:creationId xmlns:p14="http://schemas.microsoft.com/office/powerpoint/2010/main" val="1463275749"/>
      </p:ext>
    </p:extLst>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9">
            <a:extLst>
              <a:ext uri="{FF2B5EF4-FFF2-40B4-BE49-F238E27FC236}">
                <a16:creationId xmlns:a16="http://schemas.microsoft.com/office/drawing/2014/main" id="{E5916761-2711-4406-BDF3-FAAC782FEA82}"/>
              </a:ext>
            </a:extLst>
          </p:cNvPr>
          <p:cNvSpPr>
            <a:spLocks noGrp="1"/>
          </p:cNvSpPr>
          <p:nvPr>
            <p:ph type="dt" sz="half" idx="10"/>
          </p:nvPr>
        </p:nvSpPr>
        <p:spPr/>
        <p:txBody>
          <a:bodyPr/>
          <a:lstStyle>
            <a:lvl1pPr>
              <a:defRPr/>
            </a:lvl1pPr>
          </a:lstStyle>
          <a:p>
            <a:pPr>
              <a:defRPr/>
            </a:pPr>
            <a:fld id="{B81B588A-9398-4E63-819B-B68A2AB28601}" type="datetime1">
              <a:rPr lang="fi-FI"/>
              <a:pPr>
                <a:defRPr/>
              </a:pPr>
              <a:t>24.3.2022</a:t>
            </a:fld>
            <a:endParaRPr lang="fi-FI"/>
          </a:p>
        </p:txBody>
      </p:sp>
      <p:sp>
        <p:nvSpPr>
          <p:cNvPr id="3" name="Alatunnisteen paikkamerkki 21">
            <a:extLst>
              <a:ext uri="{FF2B5EF4-FFF2-40B4-BE49-F238E27FC236}">
                <a16:creationId xmlns:a16="http://schemas.microsoft.com/office/drawing/2014/main" id="{7ED6BD8F-851E-4CF1-B2FA-E99798886938}"/>
              </a:ext>
            </a:extLst>
          </p:cNvPr>
          <p:cNvSpPr>
            <a:spLocks noGrp="1"/>
          </p:cNvSpPr>
          <p:nvPr>
            <p:ph type="ftr" sz="quarter" idx="11"/>
          </p:nvPr>
        </p:nvSpPr>
        <p:spPr/>
        <p:txBody>
          <a:bodyPr/>
          <a:lstStyle>
            <a:lvl1pPr>
              <a:defRPr/>
            </a:lvl1pPr>
          </a:lstStyle>
          <a:p>
            <a:pPr>
              <a:defRPr/>
            </a:pPr>
            <a:endParaRPr lang="fi-FI"/>
          </a:p>
        </p:txBody>
      </p:sp>
      <p:sp>
        <p:nvSpPr>
          <p:cNvPr id="4" name="Dian numeron paikkamerkki 17">
            <a:extLst>
              <a:ext uri="{FF2B5EF4-FFF2-40B4-BE49-F238E27FC236}">
                <a16:creationId xmlns:a16="http://schemas.microsoft.com/office/drawing/2014/main" id="{FDCF3EEC-D791-4BDA-AA4D-D1AED12223F0}"/>
              </a:ext>
            </a:extLst>
          </p:cNvPr>
          <p:cNvSpPr>
            <a:spLocks noGrp="1"/>
          </p:cNvSpPr>
          <p:nvPr>
            <p:ph type="sldNum" sz="quarter" idx="12"/>
          </p:nvPr>
        </p:nvSpPr>
        <p:spPr/>
        <p:txBody>
          <a:bodyPr/>
          <a:lstStyle>
            <a:lvl1pPr>
              <a:defRPr/>
            </a:lvl1pPr>
          </a:lstStyle>
          <a:p>
            <a:fld id="{273C2680-9B46-41BB-B143-84681F7572F9}" type="slidenum">
              <a:rPr lang="fi-FI" altLang="fi-FI"/>
              <a:pPr/>
              <a:t>‹#›</a:t>
            </a:fld>
            <a:endParaRPr lang="fi-FI" altLang="fi-FI"/>
          </a:p>
        </p:txBody>
      </p:sp>
    </p:spTree>
    <p:extLst>
      <p:ext uri="{BB962C8B-B14F-4D97-AF65-F5344CB8AC3E}">
        <p14:creationId xmlns:p14="http://schemas.microsoft.com/office/powerpoint/2010/main" val="6162473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fi-FI"/>
              <a:t>Muokkaa perustyyl. napsautt.</a:t>
            </a:r>
            <a:endParaRPr lang="en-US"/>
          </a:p>
        </p:txBody>
      </p:sp>
      <p:sp>
        <p:nvSpPr>
          <p:cNvPr id="3" name="Tekstin paikkamerkki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fi-FI"/>
              <a:t>Muokkaa tekstin perustyylejä napsauttamalla</a:t>
            </a:r>
          </a:p>
        </p:txBody>
      </p:sp>
      <p:sp>
        <p:nvSpPr>
          <p:cNvPr id="4" name="Sisällön paikkamerkk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a:extLst>
              <a:ext uri="{FF2B5EF4-FFF2-40B4-BE49-F238E27FC236}">
                <a16:creationId xmlns:a16="http://schemas.microsoft.com/office/drawing/2014/main" id="{E94BC30C-F3A4-4698-97F9-C57325669501}"/>
              </a:ext>
            </a:extLst>
          </p:cNvPr>
          <p:cNvSpPr>
            <a:spLocks noGrp="1"/>
          </p:cNvSpPr>
          <p:nvPr>
            <p:ph type="dt" sz="half" idx="10"/>
          </p:nvPr>
        </p:nvSpPr>
        <p:spPr/>
        <p:txBody>
          <a:bodyPr/>
          <a:lstStyle>
            <a:lvl1pPr>
              <a:defRPr/>
            </a:lvl1pPr>
            <a:extLst/>
          </a:lstStyle>
          <a:p>
            <a:pPr>
              <a:defRPr/>
            </a:pPr>
            <a:fld id="{B45CA209-A656-4D51-9FC9-D29EDB700100}" type="datetime1">
              <a:rPr lang="fi-FI"/>
              <a:pPr>
                <a:defRPr/>
              </a:pPr>
              <a:t>24.3.2022</a:t>
            </a:fld>
            <a:endParaRPr lang="fi-FI"/>
          </a:p>
        </p:txBody>
      </p:sp>
      <p:sp>
        <p:nvSpPr>
          <p:cNvPr id="6" name="Alatunnisteen paikkamerkki 5">
            <a:extLst>
              <a:ext uri="{FF2B5EF4-FFF2-40B4-BE49-F238E27FC236}">
                <a16:creationId xmlns:a16="http://schemas.microsoft.com/office/drawing/2014/main" id="{07887297-DB59-4891-A783-0E5D08BC5639}"/>
              </a:ext>
            </a:extLst>
          </p:cNvPr>
          <p:cNvSpPr>
            <a:spLocks noGrp="1"/>
          </p:cNvSpPr>
          <p:nvPr>
            <p:ph type="ftr" sz="quarter" idx="11"/>
          </p:nvPr>
        </p:nvSpPr>
        <p:spPr/>
        <p:txBody>
          <a:bodyPr/>
          <a:lstStyle>
            <a:lvl1pPr>
              <a:defRPr/>
            </a:lvl1pPr>
            <a:extLst/>
          </a:lstStyle>
          <a:p>
            <a:pPr>
              <a:defRPr/>
            </a:pPr>
            <a:endParaRPr lang="fi-FI"/>
          </a:p>
        </p:txBody>
      </p:sp>
      <p:sp>
        <p:nvSpPr>
          <p:cNvPr id="7" name="Dian numeron paikkamerkki 6">
            <a:extLst>
              <a:ext uri="{FF2B5EF4-FFF2-40B4-BE49-F238E27FC236}">
                <a16:creationId xmlns:a16="http://schemas.microsoft.com/office/drawing/2014/main" id="{1FA3C7B8-FDBE-4386-8597-5A74B9039378}"/>
              </a:ext>
            </a:extLst>
          </p:cNvPr>
          <p:cNvSpPr>
            <a:spLocks noGrp="1"/>
          </p:cNvSpPr>
          <p:nvPr>
            <p:ph type="sldNum" sz="quarter" idx="12"/>
          </p:nvPr>
        </p:nvSpPr>
        <p:spPr/>
        <p:txBody>
          <a:bodyPr/>
          <a:lstStyle>
            <a:lvl1pPr>
              <a:defRPr/>
            </a:lvl1pPr>
          </a:lstStyle>
          <a:p>
            <a:fld id="{1CDA73FC-D954-4417-91B2-67C5E3F3B208}" type="slidenum">
              <a:rPr lang="fi-FI" altLang="fi-FI"/>
              <a:pPr/>
              <a:t>‹#›</a:t>
            </a:fld>
            <a:endParaRPr lang="fi-FI" altLang="fi-FI"/>
          </a:p>
        </p:txBody>
      </p:sp>
    </p:spTree>
    <p:extLst>
      <p:ext uri="{BB962C8B-B14F-4D97-AF65-F5344CB8AC3E}">
        <p14:creationId xmlns:p14="http://schemas.microsoft.com/office/powerpoint/2010/main" val="975390045"/>
      </p:ext>
    </p:extLst>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Puolivapaa piirto 10">
            <a:extLst>
              <a:ext uri="{FF2B5EF4-FFF2-40B4-BE49-F238E27FC236}">
                <a16:creationId xmlns:a16="http://schemas.microsoft.com/office/drawing/2014/main" id="{AFEF42D1-AA71-4FC6-8EA4-7DC6A232128F}"/>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Puolivapaa piirto 15">
            <a:extLst>
              <a:ext uri="{FF2B5EF4-FFF2-40B4-BE49-F238E27FC236}">
                <a16:creationId xmlns:a16="http://schemas.microsoft.com/office/drawing/2014/main" id="{DE655862-FECA-40BC-B009-DA4C8D9CB780}"/>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Suorakulmainen kolmio 6">
            <a:extLst>
              <a:ext uri="{FF2B5EF4-FFF2-40B4-BE49-F238E27FC236}">
                <a16:creationId xmlns:a16="http://schemas.microsoft.com/office/drawing/2014/main" id="{D237C537-B034-41D3-ACFA-8946AE573D10}"/>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uora yhdysviiva 7">
            <a:extLst>
              <a:ext uri="{FF2B5EF4-FFF2-40B4-BE49-F238E27FC236}">
                <a16:creationId xmlns:a16="http://schemas.microsoft.com/office/drawing/2014/main" id="{68DF3EA1-98A4-4F85-A067-6BE3A4F6A334}"/>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Lovettu nuolenkärki 19">
            <a:extLst>
              <a:ext uri="{FF2B5EF4-FFF2-40B4-BE49-F238E27FC236}">
                <a16:creationId xmlns:a16="http://schemas.microsoft.com/office/drawing/2014/main" id="{F1DC1831-4DE9-4A6C-87E6-561A04B87B11}"/>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Lovettu nuolenkärki 20">
            <a:extLst>
              <a:ext uri="{FF2B5EF4-FFF2-40B4-BE49-F238E27FC236}">
                <a16:creationId xmlns:a16="http://schemas.microsoft.com/office/drawing/2014/main" id="{E16C3988-3CC0-42D0-9A90-FB0A940A3D82}"/>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kstin paikkamerkki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fi-FI"/>
              <a:t>Muokkaa tekstin perustyylejä napsauttamalla</a:t>
            </a:r>
          </a:p>
        </p:txBody>
      </p:sp>
      <p:sp>
        <p:nvSpPr>
          <p:cNvPr id="3" name="Kuvan paikkamerkki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fi-FI" noProof="0"/>
              <a:t>Lisää kuva napsauttamalla kuvaketta</a:t>
            </a:r>
            <a:endParaRPr lang="en-US" noProof="0" dirty="0"/>
          </a:p>
        </p:txBody>
      </p:sp>
      <p:sp>
        <p:nvSpPr>
          <p:cNvPr id="2" name="Otsikk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fi-FI"/>
              <a:t>Muokkaa perustyyl. napsautt.</a:t>
            </a:r>
            <a:endParaRPr lang="en-US"/>
          </a:p>
        </p:txBody>
      </p:sp>
      <p:sp>
        <p:nvSpPr>
          <p:cNvPr id="11" name="Päivämäärän paikkamerkki 4">
            <a:extLst>
              <a:ext uri="{FF2B5EF4-FFF2-40B4-BE49-F238E27FC236}">
                <a16:creationId xmlns:a16="http://schemas.microsoft.com/office/drawing/2014/main" id="{D3DFC29F-0013-4712-B2DA-8511667A86DE}"/>
              </a:ext>
            </a:extLst>
          </p:cNvPr>
          <p:cNvSpPr>
            <a:spLocks noGrp="1"/>
          </p:cNvSpPr>
          <p:nvPr>
            <p:ph type="dt" sz="half" idx="10"/>
          </p:nvPr>
        </p:nvSpPr>
        <p:spPr/>
        <p:txBody>
          <a:bodyPr/>
          <a:lstStyle>
            <a:lvl1pPr>
              <a:defRPr>
                <a:solidFill>
                  <a:schemeClr val="tx1"/>
                </a:solidFill>
              </a:defRPr>
            </a:lvl1pPr>
            <a:extLst/>
          </a:lstStyle>
          <a:p>
            <a:pPr>
              <a:defRPr/>
            </a:pPr>
            <a:fld id="{36F7F123-AF72-4A3F-8300-A050B47A9241}" type="datetime1">
              <a:rPr lang="fi-FI"/>
              <a:pPr>
                <a:defRPr/>
              </a:pPr>
              <a:t>24.3.2022</a:t>
            </a:fld>
            <a:endParaRPr lang="fi-FI"/>
          </a:p>
        </p:txBody>
      </p:sp>
      <p:sp>
        <p:nvSpPr>
          <p:cNvPr id="12" name="Alatunnisteen paikkamerkki 5">
            <a:extLst>
              <a:ext uri="{FF2B5EF4-FFF2-40B4-BE49-F238E27FC236}">
                <a16:creationId xmlns:a16="http://schemas.microsoft.com/office/drawing/2014/main" id="{FFC4EB84-F8F0-4A6B-8C7F-1906E9528BC4}"/>
              </a:ext>
            </a:extLst>
          </p:cNvPr>
          <p:cNvSpPr>
            <a:spLocks noGrp="1"/>
          </p:cNvSpPr>
          <p:nvPr>
            <p:ph type="ftr" sz="quarter" idx="11"/>
          </p:nvPr>
        </p:nvSpPr>
        <p:spPr/>
        <p:txBody>
          <a:bodyPr/>
          <a:lstStyle>
            <a:lvl1pPr>
              <a:defRPr>
                <a:solidFill>
                  <a:schemeClr val="tx1"/>
                </a:solidFill>
              </a:defRPr>
            </a:lvl1pPr>
            <a:extLst/>
          </a:lstStyle>
          <a:p>
            <a:pPr>
              <a:defRPr/>
            </a:pPr>
            <a:endParaRPr lang="fi-FI"/>
          </a:p>
        </p:txBody>
      </p:sp>
      <p:sp>
        <p:nvSpPr>
          <p:cNvPr id="13" name="Dian numeron paikkamerkki 6">
            <a:extLst>
              <a:ext uri="{FF2B5EF4-FFF2-40B4-BE49-F238E27FC236}">
                <a16:creationId xmlns:a16="http://schemas.microsoft.com/office/drawing/2014/main" id="{B516C49E-E97E-449A-90C5-35CAF911F629}"/>
              </a:ext>
            </a:extLst>
          </p:cNvPr>
          <p:cNvSpPr>
            <a:spLocks noGrp="1"/>
          </p:cNvSpPr>
          <p:nvPr>
            <p:ph type="sldNum" sz="quarter" idx="12"/>
          </p:nvPr>
        </p:nvSpPr>
        <p:spPr/>
        <p:txBody>
          <a:bodyPr/>
          <a:lstStyle>
            <a:lvl1pPr>
              <a:defRPr/>
            </a:lvl1pPr>
          </a:lstStyle>
          <a:p>
            <a:fld id="{63A54A36-6F00-498C-97FE-0A246CAB8B38}" type="slidenum">
              <a:rPr lang="fi-FI" altLang="fi-FI"/>
              <a:pPr/>
              <a:t>‹#›</a:t>
            </a:fld>
            <a:endParaRPr lang="fi-FI" altLang="fi-FI"/>
          </a:p>
        </p:txBody>
      </p:sp>
    </p:spTree>
    <p:extLst>
      <p:ext uri="{BB962C8B-B14F-4D97-AF65-F5344CB8AC3E}">
        <p14:creationId xmlns:p14="http://schemas.microsoft.com/office/powerpoint/2010/main" val="2040676901"/>
      </p:ext>
    </p:extLst>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Puolivapaa piirto 12">
            <a:extLst>
              <a:ext uri="{FF2B5EF4-FFF2-40B4-BE49-F238E27FC236}">
                <a16:creationId xmlns:a16="http://schemas.microsoft.com/office/drawing/2014/main" id="{AF71676E-5512-46D4-8161-A978F1E98C5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uolivapaa piirto 11">
            <a:extLst>
              <a:ext uri="{FF2B5EF4-FFF2-40B4-BE49-F238E27FC236}">
                <a16:creationId xmlns:a16="http://schemas.microsoft.com/office/drawing/2014/main" id="{AC6D548A-FA5B-47A9-A0BA-317BBDE50FB0}"/>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uorakulmainen kolmio 13">
            <a:extLst>
              <a:ext uri="{FF2B5EF4-FFF2-40B4-BE49-F238E27FC236}">
                <a16:creationId xmlns:a16="http://schemas.microsoft.com/office/drawing/2014/main" id="{C9CDEBB6-F6D8-4CE6-942E-767CE14330F0}"/>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uora yhdysviiva 14">
            <a:extLst>
              <a:ext uri="{FF2B5EF4-FFF2-40B4-BE49-F238E27FC236}">
                <a16:creationId xmlns:a16="http://schemas.microsoft.com/office/drawing/2014/main" id="{EB6D89F4-5594-4232-8689-B1C91880575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tsikon paikkamerkki 8">
            <a:extLst>
              <a:ext uri="{FF2B5EF4-FFF2-40B4-BE49-F238E27FC236}">
                <a16:creationId xmlns:a16="http://schemas.microsoft.com/office/drawing/2014/main" id="{D4AEFFE6-6104-4336-AC25-A7B071291A7C}"/>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fi-FI"/>
              <a:t>Muokkaa perustyyl. napsautt.</a:t>
            </a:r>
            <a:endParaRPr lang="en-US"/>
          </a:p>
        </p:txBody>
      </p:sp>
      <p:sp>
        <p:nvSpPr>
          <p:cNvPr id="1033" name="Tekstin paikkamerkki 29">
            <a:extLst>
              <a:ext uri="{FF2B5EF4-FFF2-40B4-BE49-F238E27FC236}">
                <a16:creationId xmlns:a16="http://schemas.microsoft.com/office/drawing/2014/main" id="{E33A7669-0EFB-4DAE-AA32-816FF4C1CE2B}"/>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altLang="fi-FI"/>
          </a:p>
        </p:txBody>
      </p:sp>
      <p:sp>
        <p:nvSpPr>
          <p:cNvPr id="10" name="Päivämäärän paikkamerkki 9">
            <a:extLst>
              <a:ext uri="{FF2B5EF4-FFF2-40B4-BE49-F238E27FC236}">
                <a16:creationId xmlns:a16="http://schemas.microsoft.com/office/drawing/2014/main" id="{5740303E-88E1-44F0-9CBC-1A30D74B16F9}"/>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68F8490A-393D-4059-8739-A0F02577340F}" type="datetime1">
              <a:rPr lang="fi-FI"/>
              <a:pPr>
                <a:defRPr/>
              </a:pPr>
              <a:t>24.3.2022</a:t>
            </a:fld>
            <a:endParaRPr lang="fi-FI"/>
          </a:p>
        </p:txBody>
      </p:sp>
      <p:sp>
        <p:nvSpPr>
          <p:cNvPr id="22" name="Alatunnisteen paikkamerkki 21">
            <a:extLst>
              <a:ext uri="{FF2B5EF4-FFF2-40B4-BE49-F238E27FC236}">
                <a16:creationId xmlns:a16="http://schemas.microsoft.com/office/drawing/2014/main" id="{E6C1785D-03A5-49E9-B75B-77DC12315ED4}"/>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fi-FI"/>
          </a:p>
        </p:txBody>
      </p:sp>
      <p:sp>
        <p:nvSpPr>
          <p:cNvPr id="18" name="Dian numeron paikkamerkki 17">
            <a:extLst>
              <a:ext uri="{FF2B5EF4-FFF2-40B4-BE49-F238E27FC236}">
                <a16:creationId xmlns:a16="http://schemas.microsoft.com/office/drawing/2014/main" id="{02DB6ACC-CF82-4276-A732-04480B3E00BD}"/>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4A0C135F-FB31-46FA-8601-5EE1B7999543}" type="slidenum">
              <a:rPr lang="fi-FI" altLang="fi-FI"/>
              <a:pPr/>
              <a:t>‹#›</a:t>
            </a:fld>
            <a:endParaRPr lang="fi-FI" altLang="fi-FI"/>
          </a:p>
        </p:txBody>
      </p:sp>
    </p:spTree>
  </p:cSld>
  <p:clrMap bg1="lt1" tx1="dk1" bg2="lt2" tx2="dk2" accent1="accent1" accent2="accent2" accent3="accent3" accent4="accent4" accent5="accent5" accent6="accent6" hlink="hlink" folHlink="folHlink"/>
  <p:sldLayoutIdLst>
    <p:sldLayoutId id="2147484007" r:id="rId1"/>
    <p:sldLayoutId id="2147484003" r:id="rId2"/>
    <p:sldLayoutId id="2147484008" r:id="rId3"/>
    <p:sldLayoutId id="2147484009" r:id="rId4"/>
    <p:sldLayoutId id="2147484010" r:id="rId5"/>
    <p:sldLayoutId id="2147484011" r:id="rId6"/>
    <p:sldLayoutId id="2147484004" r:id="rId7"/>
    <p:sldLayoutId id="2147484012" r:id="rId8"/>
    <p:sldLayoutId id="2147484013" r:id="rId9"/>
    <p:sldLayoutId id="2147484005" r:id="rId10"/>
    <p:sldLayoutId id="2147484006"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sz="5400" dirty="0"/>
          </a:p>
          <a:p>
            <a:endParaRPr lang="fi-FI" sz="5400" dirty="0"/>
          </a:p>
          <a:p>
            <a:r>
              <a:rPr lang="fi-FI" sz="5400"/>
              <a:t>METSÄ VAI PUUPELTO</a:t>
            </a:r>
            <a:endParaRPr lang="fi-FI" sz="5400" dirty="0"/>
          </a:p>
        </p:txBody>
      </p:sp>
      <p:sp>
        <p:nvSpPr>
          <p:cNvPr id="3" name="Otsikko 2"/>
          <p:cNvSpPr>
            <a:spLocks noGrp="1"/>
          </p:cNvSpPr>
          <p:nvPr>
            <p:ph type="title"/>
          </p:nvPr>
        </p:nvSpPr>
        <p:spPr/>
        <p:txBody>
          <a:bodyPr/>
          <a:lstStyle/>
          <a:p>
            <a:r>
              <a:rPr lang="fi-FI" dirty="0"/>
              <a:t>             ERKKI LÄHDE</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1</a:t>
            </a:fld>
            <a:endParaRPr lang="fi-FI" altLang="fi-F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n numeron paikkamerkki 1">
            <a:extLst>
              <a:ext uri="{FF2B5EF4-FFF2-40B4-BE49-F238E27FC236}">
                <a16:creationId xmlns:a16="http://schemas.microsoft.com/office/drawing/2014/main" id="{590BDF6E-13DF-4523-8AB0-4A64BD67FA56}"/>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157EC1-E2C9-46A8-B646-669489375E57}" type="slidenum">
              <a:rPr lang="fi-FI" altLang="fi-FI">
                <a:latin typeface="Lucida Sans Unicode" panose="020B0602030504020204" pitchFamily="34" charset="0"/>
              </a:rPr>
              <a:pPr eaLnBrk="1" hangingPunct="1"/>
              <a:t>10</a:t>
            </a:fld>
            <a:endParaRPr lang="fi-FI" altLang="fi-FI">
              <a:latin typeface="Lucida Sans Unicode" panose="020B0602030504020204" pitchFamily="34" charset="0"/>
            </a:endParaRPr>
          </a:p>
        </p:txBody>
      </p:sp>
      <p:pic>
        <p:nvPicPr>
          <p:cNvPr id="20483" name="Picture 2">
            <a:extLst>
              <a:ext uri="{FF2B5EF4-FFF2-40B4-BE49-F238E27FC236}">
                <a16:creationId xmlns:a16="http://schemas.microsoft.com/office/drawing/2014/main" id="{8AF8B803-23B7-4BB7-8F9B-D040F64F4A0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0"/>
            <a:ext cx="9467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n numeron paikkamerkki 1">
            <a:extLst>
              <a:ext uri="{FF2B5EF4-FFF2-40B4-BE49-F238E27FC236}">
                <a16:creationId xmlns:a16="http://schemas.microsoft.com/office/drawing/2014/main" id="{27A32C68-8E23-4ECF-AF59-151F624C6D29}"/>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D05A01-F05E-4404-B240-3AF80B34F5A2}" type="slidenum">
              <a:rPr lang="fi-FI" altLang="fi-FI">
                <a:latin typeface="Lucida Sans Unicode" panose="020B0602030504020204" pitchFamily="34" charset="0"/>
              </a:rPr>
              <a:pPr eaLnBrk="1" hangingPunct="1"/>
              <a:t>11</a:t>
            </a:fld>
            <a:endParaRPr lang="fi-FI" altLang="fi-FI">
              <a:latin typeface="Lucida Sans Unicode" panose="020B0602030504020204" pitchFamily="34" charset="0"/>
            </a:endParaRPr>
          </a:p>
        </p:txBody>
      </p:sp>
      <p:pic>
        <p:nvPicPr>
          <p:cNvPr id="21507" name="Picture 2">
            <a:extLst>
              <a:ext uri="{FF2B5EF4-FFF2-40B4-BE49-F238E27FC236}">
                <a16:creationId xmlns:a16="http://schemas.microsoft.com/office/drawing/2014/main" id="{DA80053C-0346-4180-BC6C-39E7F5C1788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08C8015-6FB5-415F-914C-626B6A8277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411" y="1419225"/>
            <a:ext cx="8955179" cy="3829050"/>
          </a:xfrm>
          <a:prstGeom prst="rect">
            <a:avLst/>
          </a:prstGeom>
        </p:spPr>
      </p:pic>
    </p:spTree>
    <p:extLst>
      <p:ext uri="{BB962C8B-B14F-4D97-AF65-F5344CB8AC3E}">
        <p14:creationId xmlns:p14="http://schemas.microsoft.com/office/powerpoint/2010/main" val="4496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Taimi—Energiapuuksi</a:t>
            </a:r>
          </a:p>
          <a:p>
            <a:r>
              <a:rPr lang="fi-FI" dirty="0"/>
              <a:t>         </a:t>
            </a:r>
            <a:r>
              <a:rPr lang="fi-FI" dirty="0" err="1"/>
              <a:t>--Kuitupuuksi</a:t>
            </a:r>
            <a:endParaRPr lang="fi-FI" dirty="0"/>
          </a:p>
          <a:p>
            <a:r>
              <a:rPr lang="fi-FI" dirty="0"/>
              <a:t>Kuitupuu—Pikkutukiksi</a:t>
            </a:r>
          </a:p>
          <a:p>
            <a:r>
              <a:rPr lang="fi-FI" dirty="0"/>
              <a:t>Pikkutukki– 1 tukin puuksi</a:t>
            </a:r>
          </a:p>
          <a:p>
            <a:r>
              <a:rPr lang="fi-FI" dirty="0"/>
              <a:t>                 --2 tukin puuksi</a:t>
            </a:r>
          </a:p>
          <a:p>
            <a:r>
              <a:rPr lang="fi-FI" dirty="0"/>
              <a:t>                  --3 tai 4 tukin puuksi</a:t>
            </a:r>
          </a:p>
          <a:p>
            <a:r>
              <a:rPr lang="fi-FI" dirty="0"/>
              <a:t>Tukkipuu—Erikoispuuksi</a:t>
            </a:r>
          </a:p>
          <a:p>
            <a:r>
              <a:rPr lang="fi-FI" dirty="0"/>
              <a:t>                </a:t>
            </a:r>
            <a:r>
              <a:rPr lang="fi-FI" dirty="0" err="1"/>
              <a:t>--Pylväspuuksi</a:t>
            </a:r>
            <a:endParaRPr lang="fi-FI" dirty="0"/>
          </a:p>
          <a:p>
            <a:r>
              <a:rPr lang="fi-FI" dirty="0"/>
              <a:t>                </a:t>
            </a:r>
            <a:r>
              <a:rPr lang="fi-FI" dirty="0" err="1"/>
              <a:t>--Soitinpuuksi</a:t>
            </a:r>
            <a:endParaRPr lang="fi-FI" dirty="0"/>
          </a:p>
          <a:p>
            <a:r>
              <a:rPr lang="fi-FI" dirty="0"/>
              <a:t>                </a:t>
            </a:r>
            <a:r>
              <a:rPr lang="fi-FI" dirty="0" err="1"/>
              <a:t>--Keloksi</a:t>
            </a:r>
            <a:endParaRPr lang="fi-FI" dirty="0"/>
          </a:p>
        </p:txBody>
      </p:sp>
      <p:sp>
        <p:nvSpPr>
          <p:cNvPr id="3" name="Otsikko 2"/>
          <p:cNvSpPr>
            <a:spLocks noGrp="1"/>
          </p:cNvSpPr>
          <p:nvPr>
            <p:ph type="title"/>
          </p:nvPr>
        </p:nvSpPr>
        <p:spPr/>
        <p:txBody>
          <a:bodyPr/>
          <a:lstStyle/>
          <a:p>
            <a:r>
              <a:rPr lang="fi-FI" dirty="0"/>
              <a:t>   ARVOKASVUKYNNYKSIÄ</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13</a:t>
            </a:fld>
            <a:endParaRPr lang="fi-FI" alt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F391571C-D73B-4386-9BB8-55EBDCF884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Dian numeron paikkamerkki 2">
            <a:extLst>
              <a:ext uri="{FF2B5EF4-FFF2-40B4-BE49-F238E27FC236}">
                <a16:creationId xmlns:a16="http://schemas.microsoft.com/office/drawing/2014/main" id="{DF611B18-C366-4A48-AE05-2A891605B092}"/>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80CE04-B493-4A59-8748-3CF6D5652098}" type="slidenum">
              <a:rPr lang="fi-FI" altLang="fi-FI">
                <a:latin typeface="Lucida Sans Unicode" panose="020B0602030504020204" pitchFamily="34" charset="0"/>
              </a:rPr>
              <a:pPr eaLnBrk="1" hangingPunct="1"/>
              <a:t>14</a:t>
            </a:fld>
            <a:endParaRPr lang="fi-FI" altLang="fi-FI">
              <a:latin typeface="Lucida Sans Unicode" panose="020B0602030504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isällön paikkamerkki 1">
            <a:extLst>
              <a:ext uri="{FF2B5EF4-FFF2-40B4-BE49-F238E27FC236}">
                <a16:creationId xmlns:a16="http://schemas.microsoft.com/office/drawing/2014/main" id="{11B794E8-A476-4C3C-A2E9-7AA5488680F3}"/>
              </a:ext>
            </a:extLst>
          </p:cNvPr>
          <p:cNvSpPr>
            <a:spLocks noGrp="1"/>
          </p:cNvSpPr>
          <p:nvPr>
            <p:ph idx="1"/>
          </p:nvPr>
        </p:nvSpPr>
        <p:spPr/>
        <p:txBody>
          <a:bodyPr/>
          <a:lstStyle/>
          <a:p>
            <a:endParaRPr lang="fi-FI" altLang="fi-FI" dirty="0">
              <a:latin typeface="Calibri" panose="020F0502020204030204" pitchFamily="34" charset="0"/>
              <a:ea typeface="Calibri" panose="020F0502020204030204" pitchFamily="34" charset="0"/>
              <a:cs typeface="Times New Roman" panose="02020603050405020304" pitchFamily="18" charset="0"/>
            </a:endParaRPr>
          </a:p>
          <a:p>
            <a:r>
              <a:rPr lang="fi-FI" altLang="fi-FI" sz="3600" dirty="0">
                <a:latin typeface="Calibri" panose="020F0502020204030204" pitchFamily="34" charset="0"/>
                <a:ea typeface="Calibri" panose="020F0502020204030204" pitchFamily="34" charset="0"/>
                <a:cs typeface="Times New Roman" panose="02020603050405020304" pitchFamily="18" charset="0"/>
              </a:rPr>
              <a:t>Jaksollisessa kasvatuksessa kertyvät tulot eivät kata menoja. Tulos on nykyhetkeen laskettuna yli 400 euroa/ha tappiollinen. </a:t>
            </a:r>
          </a:p>
          <a:p>
            <a:r>
              <a:rPr lang="fi-FI" altLang="fi-FI" sz="3600" dirty="0">
                <a:latin typeface="Calibri" panose="020F0502020204030204" pitchFamily="34" charset="0"/>
                <a:ea typeface="Calibri" panose="020F0502020204030204" pitchFamily="34" charset="0"/>
                <a:cs typeface="Times New Roman" panose="02020603050405020304" pitchFamily="18" charset="0"/>
              </a:rPr>
              <a:t>Verovarojen tukiaisillako korvataan tappio? </a:t>
            </a:r>
          </a:p>
          <a:p>
            <a:pPr>
              <a:buFont typeface="Wingdings 3" panose="05040102010807070707" pitchFamily="18" charset="2"/>
              <a:buNone/>
            </a:pPr>
            <a:r>
              <a:rPr lang="fi-FI" altLang="fi-FI" sz="3600" dirty="0">
                <a:latin typeface="Calibri" panose="020F0502020204030204" pitchFamily="34" charset="0"/>
                <a:ea typeface="Calibri" panose="020F0502020204030204" pitchFamily="34" charset="0"/>
                <a:cs typeface="Times New Roman" panose="02020603050405020304" pitchFamily="18" charset="0"/>
              </a:rPr>
              <a:t>   Jatkuvan kasvatuksen nykyarvo on </a:t>
            </a:r>
            <a:r>
              <a:rPr lang="fi-FI" altLang="fi-FI" sz="3600">
                <a:latin typeface="Calibri" panose="020F0502020204030204" pitchFamily="34" charset="0"/>
                <a:ea typeface="Calibri" panose="020F0502020204030204" pitchFamily="34" charset="0"/>
                <a:cs typeface="Times New Roman" panose="02020603050405020304" pitchFamily="18" charset="0"/>
              </a:rPr>
              <a:t>yli 6000 </a:t>
            </a:r>
            <a:r>
              <a:rPr lang="fi-FI" altLang="fi-FI" sz="3600" dirty="0">
                <a:latin typeface="Calibri" panose="020F0502020204030204" pitchFamily="34" charset="0"/>
                <a:ea typeface="Calibri" panose="020F0502020204030204" pitchFamily="34" charset="0"/>
                <a:cs typeface="Times New Roman" panose="02020603050405020304" pitchFamily="18" charset="0"/>
              </a:rPr>
              <a:t>euroa plussaa.</a:t>
            </a:r>
            <a:endParaRPr lang="fi-FI" altLang="fi-FI" sz="3600" dirty="0">
              <a:ea typeface="Calibri" panose="020F0502020204030204" pitchFamily="34" charset="0"/>
              <a:cs typeface="Times New Roman" panose="02020603050405020304" pitchFamily="18" charset="0"/>
            </a:endParaRPr>
          </a:p>
        </p:txBody>
      </p:sp>
      <p:sp>
        <p:nvSpPr>
          <p:cNvPr id="3" name="Otsikko 2">
            <a:extLst>
              <a:ext uri="{FF2B5EF4-FFF2-40B4-BE49-F238E27FC236}">
                <a16:creationId xmlns:a16="http://schemas.microsoft.com/office/drawing/2014/main" id="{49447F21-98E0-4D12-A95F-0FBFE1CEF68D}"/>
              </a:ext>
            </a:extLst>
          </p:cNvPr>
          <p:cNvSpPr>
            <a:spLocks noGrp="1"/>
          </p:cNvSpPr>
          <p:nvPr>
            <p:ph type="title"/>
          </p:nvPr>
        </p:nvSpPr>
        <p:spPr/>
        <p:txBody>
          <a:bodyPr>
            <a:normAutofit fontScale="90000"/>
          </a:bodyPr>
          <a:lstStyle/>
          <a:p>
            <a:pPr>
              <a:defRPr/>
            </a:pPr>
            <a:r>
              <a:rPr lang="fi-FI" dirty="0"/>
              <a:t>  LASKETTU ALKUHETKEEN, korko   3%, kiertoaika 75 v.</a:t>
            </a:r>
          </a:p>
        </p:txBody>
      </p:sp>
      <p:sp>
        <p:nvSpPr>
          <p:cNvPr id="4" name="Dian numeron paikkamerkki 3">
            <a:extLst>
              <a:ext uri="{FF2B5EF4-FFF2-40B4-BE49-F238E27FC236}">
                <a16:creationId xmlns:a16="http://schemas.microsoft.com/office/drawing/2014/main" id="{247091D6-BAEF-48EC-94F3-F57F03CFB5A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F1359C-5829-496A-A448-B06B51045DFB}" type="slidenum">
              <a:rPr lang="fi-FI" altLang="fi-FI">
                <a:latin typeface="Lucida Sans Unicode" panose="020B0602030504020204" pitchFamily="34" charset="0"/>
              </a:rPr>
              <a:pPr eaLnBrk="1" hangingPunct="1"/>
              <a:t>15</a:t>
            </a:fld>
            <a:endParaRPr lang="fi-FI" altLang="fi-FI">
              <a:latin typeface="Lucida Sans Unicode" panose="020B0602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          NYKY-    PELKKÄ-    TALOUS/</a:t>
            </a:r>
          </a:p>
          <a:p>
            <a:r>
              <a:rPr lang="fi-FI" dirty="0"/>
              <a:t>         KÄYTTÖ   SELLU       YMPÄRISTÖ</a:t>
            </a:r>
          </a:p>
          <a:p>
            <a:r>
              <a:rPr lang="fi-FI" dirty="0"/>
              <a:t>KUITU    45          75              --</a:t>
            </a:r>
          </a:p>
          <a:p>
            <a:r>
              <a:rPr lang="fi-FI" dirty="0"/>
              <a:t>TUKKI    30          --               75</a:t>
            </a:r>
          </a:p>
          <a:p>
            <a:r>
              <a:rPr lang="fi-FI" dirty="0"/>
              <a:t>SELLU          mukana latvat ja sahausjäte</a:t>
            </a:r>
          </a:p>
          <a:p>
            <a:r>
              <a:rPr lang="fi-FI" dirty="0"/>
              <a:t>YHT.       63          75              45</a:t>
            </a:r>
          </a:p>
          <a:p>
            <a:r>
              <a:rPr lang="fi-FI" dirty="0"/>
              <a:t>KANTORAHA, MILJ. EUROA/VUOSI</a:t>
            </a:r>
          </a:p>
          <a:p>
            <a:r>
              <a:rPr lang="fi-FI" dirty="0"/>
              <a:t>            2500      1125          4100</a:t>
            </a:r>
          </a:p>
          <a:p>
            <a:r>
              <a:rPr lang="fi-FI" dirty="0"/>
              <a:t>Kuitu 15, </a:t>
            </a:r>
            <a:r>
              <a:rPr lang="fi-FI" dirty="0" err="1"/>
              <a:t>Avoh-tukki</a:t>
            </a:r>
            <a:r>
              <a:rPr lang="fi-FI" dirty="0"/>
              <a:t> 60, </a:t>
            </a:r>
            <a:r>
              <a:rPr lang="fi-FI" dirty="0" err="1"/>
              <a:t>Jk-tukki</a:t>
            </a:r>
            <a:r>
              <a:rPr lang="fi-FI" dirty="0"/>
              <a:t> 55 e/m3 </a:t>
            </a:r>
          </a:p>
          <a:p>
            <a:endParaRPr lang="fi-FI" dirty="0"/>
          </a:p>
          <a:p>
            <a:pPr>
              <a:buNone/>
            </a:pPr>
            <a:endParaRPr lang="fi-FI" dirty="0"/>
          </a:p>
        </p:txBody>
      </p:sp>
      <p:sp>
        <p:nvSpPr>
          <p:cNvPr id="3" name="Otsikko 2"/>
          <p:cNvSpPr>
            <a:spLocks noGrp="1"/>
          </p:cNvSpPr>
          <p:nvPr>
            <p:ph type="title"/>
          </p:nvPr>
        </p:nvSpPr>
        <p:spPr/>
        <p:txBody>
          <a:bodyPr>
            <a:normAutofit fontScale="90000"/>
          </a:bodyPr>
          <a:lstStyle/>
          <a:p>
            <a:r>
              <a:rPr lang="fi-FI" dirty="0"/>
              <a:t>  PUUN KASVATUS ja KÄYTTÖ,   </a:t>
            </a:r>
            <a:br>
              <a:rPr lang="fi-FI" dirty="0"/>
            </a:br>
            <a:r>
              <a:rPr lang="fi-FI" dirty="0"/>
              <a:t>           MILJ. M3/VUOSI</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16</a:t>
            </a:fld>
            <a:endParaRPr lang="fi-FI" altLang="fi-F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4A1E11E-80D6-4DEB-9E21-81120BF24A00}"/>
              </a:ext>
            </a:extLst>
          </p:cNvPr>
          <p:cNvSpPr>
            <a:spLocks noGrp="1"/>
          </p:cNvSpPr>
          <p:nvPr>
            <p:ph idx="1"/>
          </p:nvPr>
        </p:nvSpPr>
        <p:spPr/>
        <p:txBody>
          <a:bodyPr/>
          <a:lstStyle/>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Vientitulot kasvavat</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Metsänomistajien kantorahatulot nousevat</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Puun laatu paranee</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Avohakkuut loppuvat, sillä tehdään vain jatkuvan kasvatuksen hakkuita eli yläharvennuksia</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Metsien monimuotoisuus paranee</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Monikäyttö kohenee</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Hiilitase paranee</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Kulut vähenevät ja tuotot kasvavat eli talous kohentuu</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Maaseudun elinvoima ja asuttuna pitäminen paranevat</a:t>
            </a:r>
          </a:p>
          <a:p>
            <a:pPr marL="342900" indent="-342900" algn="just">
              <a:lnSpc>
                <a:spcPct val="115000"/>
              </a:lnSpc>
              <a:spcAft>
                <a:spcPts val="0"/>
              </a:spcAft>
              <a:buFont typeface="Arial"/>
              <a:buChar char="•"/>
              <a:tabLst>
                <a:tab pos="457200" algn="l"/>
              </a:tabLst>
              <a:defRPr/>
            </a:pPr>
            <a:r>
              <a:rPr lang="fi-FI" sz="2400" dirty="0">
                <a:latin typeface="Calibri"/>
                <a:ea typeface="Calibri"/>
                <a:cs typeface="Times New Roman"/>
              </a:rPr>
              <a:t>Vesien ja muun ympäristön tila paranee</a:t>
            </a:r>
          </a:p>
          <a:p>
            <a:pPr>
              <a:defRPr/>
            </a:pPr>
            <a:endParaRPr lang="fi-FI" dirty="0"/>
          </a:p>
        </p:txBody>
      </p:sp>
      <p:sp>
        <p:nvSpPr>
          <p:cNvPr id="3" name="Otsikko 2">
            <a:extLst>
              <a:ext uri="{FF2B5EF4-FFF2-40B4-BE49-F238E27FC236}">
                <a16:creationId xmlns:a16="http://schemas.microsoft.com/office/drawing/2014/main" id="{A71FDCA1-DBDD-44F5-A08A-D808E9219DB7}"/>
              </a:ext>
            </a:extLst>
          </p:cNvPr>
          <p:cNvSpPr>
            <a:spLocks noGrp="1"/>
          </p:cNvSpPr>
          <p:nvPr>
            <p:ph type="title"/>
          </p:nvPr>
        </p:nvSpPr>
        <p:spPr/>
        <p:txBody>
          <a:bodyPr>
            <a:normAutofit fontScale="90000"/>
          </a:bodyPr>
          <a:lstStyle/>
          <a:p>
            <a:pPr>
              <a:defRPr/>
            </a:pPr>
            <a:r>
              <a:rPr lang="fi-FI" dirty="0"/>
              <a:t> TALOUS- JA TALOUS-YMP.MALLIT</a:t>
            </a:r>
          </a:p>
        </p:txBody>
      </p:sp>
      <p:sp>
        <p:nvSpPr>
          <p:cNvPr id="4" name="Dian numeron paikkamerkki 3">
            <a:extLst>
              <a:ext uri="{FF2B5EF4-FFF2-40B4-BE49-F238E27FC236}">
                <a16:creationId xmlns:a16="http://schemas.microsoft.com/office/drawing/2014/main" id="{5613B834-ED7D-4FAE-9169-FD82DD75AB4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CB0163-2473-41B5-AC21-BDA879897C96}" type="slidenum">
              <a:rPr lang="fi-FI" altLang="fi-FI">
                <a:latin typeface="Lucida Sans Unicode" panose="020B0602030504020204" pitchFamily="34" charset="0"/>
              </a:rPr>
              <a:pPr eaLnBrk="1" hangingPunct="1"/>
              <a:t>17</a:t>
            </a:fld>
            <a:endParaRPr lang="fi-FI" altLang="fi-FI">
              <a:latin typeface="Lucida Sans Unicode" panose="020B0602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isällön paikkamerkki 2">
            <a:extLst>
              <a:ext uri="{FF2B5EF4-FFF2-40B4-BE49-F238E27FC236}">
                <a16:creationId xmlns:a16="http://schemas.microsoft.com/office/drawing/2014/main" id="{82EA9589-19F4-48F2-9CD0-CAE1DBD0D6AB}"/>
              </a:ext>
            </a:extLst>
          </p:cNvPr>
          <p:cNvSpPr>
            <a:spLocks noGrp="1"/>
          </p:cNvSpPr>
          <p:nvPr>
            <p:ph idx="1"/>
          </p:nvPr>
        </p:nvSpPr>
        <p:spPr/>
        <p:txBody>
          <a:bodyPr/>
          <a:lstStyle/>
          <a:p>
            <a:pPr eaLnBrk="1" hangingPunct="1"/>
            <a:endParaRPr lang="fi-FI" altLang="fi-FI"/>
          </a:p>
        </p:txBody>
      </p:sp>
      <p:sp>
        <p:nvSpPr>
          <p:cNvPr id="46083" name="Dian numeron paikkamerkki 4">
            <a:extLst>
              <a:ext uri="{FF2B5EF4-FFF2-40B4-BE49-F238E27FC236}">
                <a16:creationId xmlns:a16="http://schemas.microsoft.com/office/drawing/2014/main" id="{63BA67E3-C9C3-44D2-B1B7-E89107452799}"/>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7D41AB-C679-4833-B204-0C574D42C973}" type="slidenum">
              <a:rPr lang="fi-FI" altLang="fi-FI">
                <a:latin typeface="Lucida Sans Unicode" panose="020B0602030504020204" pitchFamily="34" charset="0"/>
              </a:rPr>
              <a:pPr eaLnBrk="1" hangingPunct="1"/>
              <a:t>18</a:t>
            </a:fld>
            <a:endParaRPr lang="fi-FI" altLang="fi-FI">
              <a:latin typeface="Lucida Sans Unicode" panose="020B0602030504020204" pitchFamily="34" charset="0"/>
            </a:endParaRPr>
          </a:p>
        </p:txBody>
      </p:sp>
      <p:sp>
        <p:nvSpPr>
          <p:cNvPr id="2" name="Otsikko 1">
            <a:extLst>
              <a:ext uri="{FF2B5EF4-FFF2-40B4-BE49-F238E27FC236}">
                <a16:creationId xmlns:a16="http://schemas.microsoft.com/office/drawing/2014/main" id="{20AFFEA5-87B4-42A8-AFF1-9CC35D0AAF47}"/>
              </a:ext>
            </a:extLst>
          </p:cNvPr>
          <p:cNvSpPr>
            <a:spLocks noGrp="1"/>
          </p:cNvSpPr>
          <p:nvPr>
            <p:ph type="title"/>
          </p:nvPr>
        </p:nvSpPr>
        <p:spPr/>
        <p:txBody>
          <a:bodyPr>
            <a:normAutofit fontScale="90000"/>
          </a:bodyPr>
          <a:lstStyle/>
          <a:p>
            <a:pPr eaLnBrk="1" fontAlgn="auto" hangingPunct="1">
              <a:spcAft>
                <a:spcPts val="0"/>
              </a:spcAft>
              <a:defRPr/>
            </a:pPr>
            <a:r>
              <a:rPr lang="fi-FI" dirty="0"/>
              <a:t>TRI VAARAN LASKELMA VMI-TIETOJEN PERUSTEELLA</a:t>
            </a:r>
          </a:p>
        </p:txBody>
      </p:sp>
      <p:pic>
        <p:nvPicPr>
          <p:cNvPr id="24581" name="Picture 2">
            <a:extLst>
              <a:ext uri="{FF2B5EF4-FFF2-40B4-BE49-F238E27FC236}">
                <a16:creationId xmlns:a16="http://schemas.microsoft.com/office/drawing/2014/main" id="{54196F9C-F54B-4029-B59E-489F917C67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isällön paikkamerkki 1">
            <a:extLst>
              <a:ext uri="{FF2B5EF4-FFF2-40B4-BE49-F238E27FC236}">
                <a16:creationId xmlns:a16="http://schemas.microsoft.com/office/drawing/2014/main" id="{689D837B-AA90-45DB-9CAC-A88AD6027607}"/>
              </a:ext>
            </a:extLst>
          </p:cNvPr>
          <p:cNvSpPr>
            <a:spLocks noGrp="1"/>
          </p:cNvSpPr>
          <p:nvPr>
            <p:ph idx="1"/>
          </p:nvPr>
        </p:nvSpPr>
        <p:spPr/>
        <p:txBody>
          <a:bodyPr/>
          <a:lstStyle/>
          <a:p>
            <a:r>
              <a:rPr lang="fi-FI" altLang="fi-FI" dirty="0"/>
              <a:t>Potentiaalinen lisäys, v.1951, kasvu 55 milj.</a:t>
            </a:r>
          </a:p>
          <a:p>
            <a:r>
              <a:rPr lang="fi-FI" altLang="fi-FI" dirty="0"/>
              <a:t>Mittaus ja laskenta        5 </a:t>
            </a:r>
            <a:r>
              <a:rPr lang="fi-FI" altLang="fi-FI" dirty="0" err="1"/>
              <a:t>milj</a:t>
            </a:r>
            <a:r>
              <a:rPr lang="fi-FI" altLang="fi-FI" dirty="0"/>
              <a:t> m3    0,2 m3/v</a:t>
            </a:r>
          </a:p>
          <a:p>
            <a:r>
              <a:rPr lang="fi-FI" altLang="fi-FI" dirty="0"/>
              <a:t>Ojitus                            5                 0,2</a:t>
            </a:r>
          </a:p>
          <a:p>
            <a:r>
              <a:rPr lang="fi-FI" altLang="fi-FI" dirty="0"/>
              <a:t>N-saasta ja </a:t>
            </a:r>
            <a:r>
              <a:rPr lang="fi-FI" altLang="fi-FI" dirty="0" err="1"/>
              <a:t>lann</a:t>
            </a:r>
            <a:r>
              <a:rPr lang="fi-FI" altLang="fi-FI" dirty="0"/>
              <a:t>.          30                1,3</a:t>
            </a:r>
          </a:p>
          <a:p>
            <a:r>
              <a:rPr lang="fi-FI" altLang="fi-FI" dirty="0" err="1"/>
              <a:t>Hiilidioksidilann</a:t>
            </a:r>
            <a:r>
              <a:rPr lang="fi-FI" altLang="fi-FI" dirty="0"/>
              <a:t>.           30               1,3</a:t>
            </a:r>
          </a:p>
          <a:p>
            <a:r>
              <a:rPr lang="fi-FI" altLang="fi-FI" dirty="0"/>
              <a:t>Lämpötilan nousu         45               1,9</a:t>
            </a:r>
          </a:p>
          <a:p>
            <a:r>
              <a:rPr lang="fi-FI" altLang="fi-FI" dirty="0"/>
              <a:t>       Yht.                            115             4,9</a:t>
            </a:r>
          </a:p>
          <a:p>
            <a:r>
              <a:rPr lang="fi-FI" altLang="fi-FI" dirty="0" err="1"/>
              <a:t>Potent.lisäys</a:t>
            </a:r>
            <a:r>
              <a:rPr lang="fi-FI" altLang="fi-FI" dirty="0"/>
              <a:t> ja </a:t>
            </a:r>
            <a:r>
              <a:rPr lang="fi-FI" altLang="fi-FI" dirty="0" err="1"/>
              <a:t>perusp</a:t>
            </a:r>
            <a:r>
              <a:rPr lang="fi-FI" altLang="fi-FI" dirty="0"/>
              <a:t>.      170             7,3</a:t>
            </a:r>
          </a:p>
          <a:p>
            <a:r>
              <a:rPr lang="fi-FI" altLang="fi-FI" dirty="0"/>
              <a:t>Toteutunut                     110             4,7</a:t>
            </a:r>
          </a:p>
          <a:p>
            <a:r>
              <a:rPr lang="fi-FI" altLang="fi-FI" dirty="0"/>
              <a:t>Toteutumatta                  60               2,6</a:t>
            </a:r>
          </a:p>
        </p:txBody>
      </p:sp>
      <p:sp>
        <p:nvSpPr>
          <p:cNvPr id="3" name="Otsikko 2">
            <a:extLst>
              <a:ext uri="{FF2B5EF4-FFF2-40B4-BE49-F238E27FC236}">
                <a16:creationId xmlns:a16="http://schemas.microsoft.com/office/drawing/2014/main" id="{D5623854-26AB-4371-87F2-00E1A7B34D3D}"/>
              </a:ext>
            </a:extLst>
          </p:cNvPr>
          <p:cNvSpPr>
            <a:spLocks noGrp="1"/>
          </p:cNvSpPr>
          <p:nvPr>
            <p:ph type="title"/>
          </p:nvPr>
        </p:nvSpPr>
        <p:spPr/>
        <p:txBody>
          <a:bodyPr>
            <a:normAutofit fontScale="90000"/>
          </a:bodyPr>
          <a:lstStyle/>
          <a:p>
            <a:pPr>
              <a:defRPr/>
            </a:pPr>
            <a:r>
              <a:rPr lang="fi-FI" dirty="0"/>
              <a:t>Puuston kasvu ja ympäristön muutos 1951-2015</a:t>
            </a:r>
          </a:p>
        </p:txBody>
      </p:sp>
      <p:sp>
        <p:nvSpPr>
          <p:cNvPr id="4" name="Dian numeron paikkamerkki 3">
            <a:extLst>
              <a:ext uri="{FF2B5EF4-FFF2-40B4-BE49-F238E27FC236}">
                <a16:creationId xmlns:a16="http://schemas.microsoft.com/office/drawing/2014/main" id="{C108CE58-E4EC-4B27-8322-888ACAED473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2372BC-79B2-4864-835D-DD01744A2071}" type="slidenum">
              <a:rPr lang="fi-FI" altLang="fi-FI">
                <a:latin typeface="Lucida Sans Unicode" panose="020B0602030504020204" pitchFamily="34" charset="0"/>
              </a:rPr>
              <a:pPr eaLnBrk="1" hangingPunct="1"/>
              <a:t>19</a:t>
            </a:fld>
            <a:endParaRPr lang="fi-FI" altLang="fi-FI">
              <a:latin typeface="Lucida Sans Unicode" panose="020B0602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METSÄN YLEISNÄKYMÄ-MAISEMA</a:t>
            </a:r>
          </a:p>
          <a:p>
            <a:r>
              <a:rPr lang="fi-FI" dirty="0"/>
              <a:t>PUUN LAATU</a:t>
            </a:r>
          </a:p>
          <a:p>
            <a:pPr marL="109537" indent="0">
              <a:buNone/>
            </a:pPr>
            <a:r>
              <a:rPr lang="fi-FI" dirty="0"/>
              <a:t>  PUUN TUOTOS--PUUN ARVO-PUUVARAT</a:t>
            </a:r>
          </a:p>
          <a:p>
            <a:r>
              <a:rPr lang="fi-FI" dirty="0"/>
              <a:t>KASVATUS- JA HAKKUUTAVAT</a:t>
            </a:r>
          </a:p>
          <a:p>
            <a:r>
              <a:rPr lang="fi-FI" dirty="0"/>
              <a:t>KANNATTAVUUS</a:t>
            </a:r>
          </a:p>
          <a:p>
            <a:r>
              <a:rPr lang="fi-FI" dirty="0"/>
              <a:t>METSÄN OMIEN LAJIEN MONIMUOTOISUUS</a:t>
            </a:r>
          </a:p>
          <a:p>
            <a:r>
              <a:rPr lang="fi-FI" dirty="0"/>
              <a:t>YMPÄRISTÖN TILA</a:t>
            </a:r>
          </a:p>
          <a:p>
            <a:r>
              <a:rPr lang="fi-FI" dirty="0"/>
              <a:t>MONIKÄYTTÖ (EKOSYSTEEMIPALVELUT)</a:t>
            </a:r>
          </a:p>
          <a:p>
            <a:r>
              <a:rPr lang="fi-FI" dirty="0"/>
              <a:t>HIILEN SIDONTA</a:t>
            </a:r>
          </a:p>
          <a:p>
            <a:endParaRPr lang="fi-FI" dirty="0"/>
          </a:p>
        </p:txBody>
      </p:sp>
      <p:sp>
        <p:nvSpPr>
          <p:cNvPr id="3" name="Otsikko 2"/>
          <p:cNvSpPr>
            <a:spLocks noGrp="1"/>
          </p:cNvSpPr>
          <p:nvPr>
            <p:ph type="title"/>
          </p:nvPr>
        </p:nvSpPr>
        <p:spPr/>
        <p:txBody>
          <a:bodyPr/>
          <a:lstStyle/>
          <a:p>
            <a:r>
              <a:rPr lang="fi-FI" dirty="0"/>
              <a:t>  METSÄTALOUTTA ON</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2</a:t>
            </a:fld>
            <a:endParaRPr lang="fi-FI" altLang="fi-F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MÄNNYN NEULASVUOSIKERRAT</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20</a:t>
            </a:fld>
            <a:endParaRPr lang="fi-FI" altLang="fi-FI"/>
          </a:p>
        </p:txBody>
      </p:sp>
      <p:pic>
        <p:nvPicPr>
          <p:cNvPr id="1026" name="Picture 2" descr="C:\Users\Eki\Downloads\DSC_0401 A 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576" y="1358952"/>
            <a:ext cx="7416824" cy="50943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        HAAVAN LEHDET</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21</a:t>
            </a:fld>
            <a:endParaRPr lang="fi-FI" altLang="fi-FI"/>
          </a:p>
        </p:txBody>
      </p:sp>
      <p:pic>
        <p:nvPicPr>
          <p:cNvPr id="2050" name="Picture 2" descr="C:\Users\Eki\Downloads\DSC_1092 (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1510707"/>
            <a:ext cx="8042523" cy="534729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PUUNTUOTANTO:</a:t>
            </a:r>
          </a:p>
          <a:p>
            <a:r>
              <a:rPr lang="fi-FI" dirty="0"/>
              <a:t>-MÄÄRÄ ++</a:t>
            </a:r>
          </a:p>
          <a:p>
            <a:r>
              <a:rPr lang="fi-FI" dirty="0"/>
              <a:t>-LAATU ++</a:t>
            </a:r>
          </a:p>
          <a:p>
            <a:r>
              <a:rPr lang="fi-FI" dirty="0"/>
              <a:t>-KANNATTAVUUS ++</a:t>
            </a:r>
          </a:p>
          <a:p>
            <a:r>
              <a:rPr lang="fi-FI" dirty="0"/>
              <a:t>-SOPEUTUMINEN MARKKINOIHIN ++</a:t>
            </a:r>
          </a:p>
          <a:p>
            <a:r>
              <a:rPr lang="fi-FI" dirty="0"/>
              <a:t>-SOPEUTUMINEN ILMASTOON +</a:t>
            </a:r>
          </a:p>
          <a:p>
            <a:r>
              <a:rPr lang="fi-FI" dirty="0"/>
              <a:t>-HIILEN SIDONTA +++</a:t>
            </a:r>
          </a:p>
          <a:p>
            <a:r>
              <a:rPr lang="fi-FI" dirty="0"/>
              <a:t>-LAHOPUUN TUOTANTO +-</a:t>
            </a:r>
          </a:p>
        </p:txBody>
      </p:sp>
      <p:sp>
        <p:nvSpPr>
          <p:cNvPr id="3" name="Otsikko 2"/>
          <p:cNvSpPr>
            <a:spLocks noGrp="1"/>
          </p:cNvSpPr>
          <p:nvPr>
            <p:ph type="title"/>
          </p:nvPr>
        </p:nvSpPr>
        <p:spPr/>
        <p:txBody>
          <a:bodyPr/>
          <a:lstStyle/>
          <a:p>
            <a:r>
              <a:rPr lang="fi-FI" dirty="0"/>
              <a:t>   JATKUVA </a:t>
            </a:r>
            <a:r>
              <a:rPr lang="fi-FI" dirty="0" err="1"/>
              <a:t>vs</a:t>
            </a:r>
            <a:r>
              <a:rPr lang="fi-FI" dirty="0"/>
              <a:t> JAKSOLLINEN</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22</a:t>
            </a:fld>
            <a:endParaRPr lang="fi-FI" altLang="fi-FI"/>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27584" y="1481138"/>
            <a:ext cx="7859216" cy="3964086"/>
          </a:xfrm>
        </p:spPr>
        <p:txBody>
          <a:bodyPr/>
          <a:lstStyle/>
          <a:p>
            <a:endParaRPr lang="fi-FI" sz="5400" dirty="0"/>
          </a:p>
          <a:p>
            <a:endParaRPr lang="fi-FI" sz="5400" dirty="0"/>
          </a:p>
          <a:p>
            <a:r>
              <a:rPr lang="fi-FI" sz="5400" dirty="0"/>
              <a:t>MONIMUOTOISUUS</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23</a:t>
            </a:fld>
            <a:endParaRPr lang="fi-FI" altLang="fi-F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D7ABF4F-7DB3-461C-AC3D-4DF18D5D9110}"/>
              </a:ext>
            </a:extLst>
          </p:cNvPr>
          <p:cNvSpPr>
            <a:spLocks noGrp="1"/>
          </p:cNvSpPr>
          <p:nvPr>
            <p:ph idx="1"/>
          </p:nvPr>
        </p:nvSpPr>
        <p:spPr/>
        <p:txBody>
          <a:bodyPr/>
          <a:lstStyle/>
          <a:p>
            <a:r>
              <a:rPr lang="fi-FI" sz="4000" dirty="0"/>
              <a:t>TARKOITETAAN METSÄN OMIA LAJEJA KUTEN HÖMÖTIAINEN JA NIIDEN MÄÄRÄÄ – MUKAAN EIVÄT KUULU AUKEIDEN ALUEIDEN LAJIT, KUTEN HARAKKA</a:t>
            </a:r>
          </a:p>
        </p:txBody>
      </p:sp>
      <p:sp>
        <p:nvSpPr>
          <p:cNvPr id="3" name="Otsikko 2">
            <a:extLst>
              <a:ext uri="{FF2B5EF4-FFF2-40B4-BE49-F238E27FC236}">
                <a16:creationId xmlns:a16="http://schemas.microsoft.com/office/drawing/2014/main" id="{135116B3-251B-4293-AA07-2E9BD480A3E0}"/>
              </a:ext>
            </a:extLst>
          </p:cNvPr>
          <p:cNvSpPr>
            <a:spLocks noGrp="1"/>
          </p:cNvSpPr>
          <p:nvPr>
            <p:ph type="title"/>
          </p:nvPr>
        </p:nvSpPr>
        <p:spPr/>
        <p:txBody>
          <a:bodyPr/>
          <a:lstStyle/>
          <a:p>
            <a:r>
              <a:rPr lang="fi-FI" dirty="0"/>
              <a:t>      MONIMUOTOISUUS</a:t>
            </a:r>
          </a:p>
        </p:txBody>
      </p:sp>
      <p:sp>
        <p:nvSpPr>
          <p:cNvPr id="4" name="Dian numeron paikkamerkki 3">
            <a:extLst>
              <a:ext uri="{FF2B5EF4-FFF2-40B4-BE49-F238E27FC236}">
                <a16:creationId xmlns:a16="http://schemas.microsoft.com/office/drawing/2014/main" id="{149D30FA-8AF1-45D0-9A01-5A38F32A1EE2}"/>
              </a:ext>
            </a:extLst>
          </p:cNvPr>
          <p:cNvSpPr>
            <a:spLocks noGrp="1"/>
          </p:cNvSpPr>
          <p:nvPr>
            <p:ph type="sldNum" sz="quarter" idx="12"/>
          </p:nvPr>
        </p:nvSpPr>
        <p:spPr/>
        <p:txBody>
          <a:bodyPr/>
          <a:lstStyle/>
          <a:p>
            <a:fld id="{EBECCBB1-315B-4723-9E80-CC145228900B}" type="slidenum">
              <a:rPr lang="fi-FI" altLang="fi-FI" smtClean="0"/>
              <a:pPr/>
              <a:t>24</a:t>
            </a:fld>
            <a:endParaRPr lang="fi-FI" altLang="fi-FI"/>
          </a:p>
        </p:txBody>
      </p:sp>
    </p:spTree>
    <p:extLst>
      <p:ext uri="{BB962C8B-B14F-4D97-AF65-F5344CB8AC3E}">
        <p14:creationId xmlns:p14="http://schemas.microsoft.com/office/powerpoint/2010/main" val="1396290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EC4701-FE7D-4274-BF14-AB87D66CDC2A}"/>
              </a:ext>
            </a:extLst>
          </p:cNvPr>
          <p:cNvSpPr>
            <a:spLocks noGrp="1"/>
          </p:cNvSpPr>
          <p:nvPr>
            <p:ph type="title"/>
          </p:nvPr>
        </p:nvSpPr>
        <p:spPr/>
        <p:txBody>
          <a:bodyPr/>
          <a:lstStyle/>
          <a:p>
            <a:r>
              <a:rPr lang="fi-FI" dirty="0"/>
              <a:t>  AITO METSÄ      AVOALA</a:t>
            </a:r>
          </a:p>
        </p:txBody>
      </p:sp>
      <p:pic>
        <p:nvPicPr>
          <p:cNvPr id="6" name="Sisällön paikkamerkki 5">
            <a:extLst>
              <a:ext uri="{FF2B5EF4-FFF2-40B4-BE49-F238E27FC236}">
                <a16:creationId xmlns:a16="http://schemas.microsoft.com/office/drawing/2014/main" id="{EC0B829A-D4F6-4BF1-B16F-4FC7916A9EC7}"/>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371749"/>
            <a:ext cx="3886200" cy="2972943"/>
          </a:xfrm>
        </p:spPr>
      </p:pic>
      <p:pic>
        <p:nvPicPr>
          <p:cNvPr id="8" name="Sisällön paikkamerkki 7">
            <a:extLst>
              <a:ext uri="{FF2B5EF4-FFF2-40B4-BE49-F238E27FC236}">
                <a16:creationId xmlns:a16="http://schemas.microsoft.com/office/drawing/2014/main" id="{4DBCE718-3465-40BD-8E1B-5AE899954ED7}"/>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629151" y="2358148"/>
            <a:ext cx="3886199" cy="3000146"/>
          </a:xfrm>
        </p:spPr>
      </p:pic>
    </p:spTree>
    <p:extLst>
      <p:ext uri="{BB962C8B-B14F-4D97-AF65-F5344CB8AC3E}">
        <p14:creationId xmlns:p14="http://schemas.microsoft.com/office/powerpoint/2010/main" val="1778387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isällön paikkamerkki 1">
            <a:extLst>
              <a:ext uri="{FF2B5EF4-FFF2-40B4-BE49-F238E27FC236}">
                <a16:creationId xmlns:a16="http://schemas.microsoft.com/office/drawing/2014/main" id="{B57C0614-E63A-4F7C-8AE4-DD085D565E2B}"/>
              </a:ext>
            </a:extLst>
          </p:cNvPr>
          <p:cNvSpPr>
            <a:spLocks noGrp="1"/>
          </p:cNvSpPr>
          <p:nvPr>
            <p:ph idx="1"/>
          </p:nvPr>
        </p:nvSpPr>
        <p:spPr>
          <a:xfrm>
            <a:off x="457200" y="1481138"/>
            <a:ext cx="8229600" cy="5376862"/>
          </a:xfrm>
        </p:spPr>
        <p:txBody>
          <a:bodyPr/>
          <a:lstStyle/>
          <a:p>
            <a:pPr eaLnBrk="1" hangingPunct="1"/>
            <a:endParaRPr lang="fi-FI" altLang="fi-FI"/>
          </a:p>
        </p:txBody>
      </p:sp>
      <p:sp>
        <p:nvSpPr>
          <p:cNvPr id="30723" name="Dian numeron paikkamerkki 2">
            <a:extLst>
              <a:ext uri="{FF2B5EF4-FFF2-40B4-BE49-F238E27FC236}">
                <a16:creationId xmlns:a16="http://schemas.microsoft.com/office/drawing/2014/main" id="{37652B64-D960-4E71-BFC6-08802CD58E1E}"/>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A5904B-E478-4BC0-85E6-C34E8FB5B8DB}" type="slidenum">
              <a:rPr lang="fi-FI" altLang="fi-FI">
                <a:latin typeface="Lucida Sans Unicode" panose="020B0602030504020204" pitchFamily="34" charset="0"/>
              </a:rPr>
              <a:pPr eaLnBrk="1" hangingPunct="1"/>
              <a:t>26</a:t>
            </a:fld>
            <a:endParaRPr lang="fi-FI" altLang="fi-FI">
              <a:latin typeface="Lucida Sans Unicode" panose="020B0602030504020204" pitchFamily="34" charset="0"/>
            </a:endParaRPr>
          </a:p>
        </p:txBody>
      </p:sp>
      <p:sp>
        <p:nvSpPr>
          <p:cNvPr id="4" name="Otsikko 3">
            <a:extLst>
              <a:ext uri="{FF2B5EF4-FFF2-40B4-BE49-F238E27FC236}">
                <a16:creationId xmlns:a16="http://schemas.microsoft.com/office/drawing/2014/main" id="{8BE48FF6-EB3A-41A8-B80A-0D2735B2AF20}"/>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eaLnBrk="1" fontAlgn="auto" hangingPunct="1">
              <a:spcAft>
                <a:spcPts val="0"/>
              </a:spcAft>
              <a:defRPr/>
            </a:pPr>
            <a:r>
              <a:rPr lang="fi-FI" dirty="0"/>
              <a:t>METSÄN MONIMUOTOISUUS</a:t>
            </a:r>
            <a:br>
              <a:rPr lang="fi-FI" dirty="0"/>
            </a:br>
            <a:r>
              <a:rPr lang="fi-FI" dirty="0"/>
              <a:t>      </a:t>
            </a:r>
            <a:r>
              <a:rPr lang="fi-FI" dirty="0" err="1"/>
              <a:t>Coates</a:t>
            </a:r>
            <a:r>
              <a:rPr lang="fi-FI" dirty="0"/>
              <a:t> ja </a:t>
            </a:r>
            <a:r>
              <a:rPr lang="fi-FI" dirty="0" err="1"/>
              <a:t>Steventon</a:t>
            </a:r>
            <a:endParaRPr lang="fi-FI" dirty="0"/>
          </a:p>
        </p:txBody>
      </p:sp>
      <p:pic>
        <p:nvPicPr>
          <p:cNvPr id="18437" name="Picture 2" descr="C:\Users\Eki\Pictures\JK 1 Scanned at 28.9.2011 22-28.bmp">
            <a:extLst>
              <a:ext uri="{FF2B5EF4-FFF2-40B4-BE49-F238E27FC236}">
                <a16:creationId xmlns:a16="http://schemas.microsoft.com/office/drawing/2014/main" id="{D16CBCC7-7097-42E8-A7EC-FA5806D35C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sz="2400" dirty="0"/>
              <a:t>MONIMUOTOISUUS:</a:t>
            </a:r>
          </a:p>
          <a:p>
            <a:r>
              <a:rPr lang="fi-FI" sz="2400" dirty="0"/>
              <a:t>- METSIKÖN SISÄINEN +++</a:t>
            </a:r>
          </a:p>
          <a:p>
            <a:r>
              <a:rPr lang="fi-FI" sz="2400" dirty="0"/>
              <a:t>-METSIKÖIDEN VÄLINEN +</a:t>
            </a:r>
          </a:p>
          <a:p>
            <a:r>
              <a:rPr lang="fi-FI" sz="2400" dirty="0"/>
              <a:t>-GENEETTINEN +</a:t>
            </a:r>
          </a:p>
          <a:p>
            <a:r>
              <a:rPr lang="fi-FI" sz="2400" dirty="0"/>
              <a:t>-LAJIEN SÄILYMINEN +++-</a:t>
            </a:r>
          </a:p>
          <a:p>
            <a:r>
              <a:rPr lang="fi-FI" sz="2400" dirty="0"/>
              <a:t>-VADELMAN MÄÄRÄ ---</a:t>
            </a:r>
          </a:p>
          <a:p>
            <a:r>
              <a:rPr lang="fi-FI" sz="2400" dirty="0"/>
              <a:t>-MUSTIKKA ++</a:t>
            </a:r>
          </a:p>
          <a:p>
            <a:r>
              <a:rPr lang="fi-FI" sz="2400" dirty="0"/>
              <a:t>-PUOLUKKA +-</a:t>
            </a:r>
          </a:p>
          <a:p>
            <a:r>
              <a:rPr lang="fi-FI" sz="2400" dirty="0"/>
              <a:t>-SIENET ++-</a:t>
            </a:r>
          </a:p>
          <a:p>
            <a:r>
              <a:rPr lang="fi-FI" sz="2400" dirty="0"/>
              <a:t>-HIRVIELÄIMET –</a:t>
            </a:r>
          </a:p>
          <a:p>
            <a:r>
              <a:rPr lang="fi-FI" sz="2400" dirty="0"/>
              <a:t>-METSÄKANALINNUT ++</a:t>
            </a:r>
          </a:p>
          <a:p>
            <a:endParaRPr lang="fi-FI" dirty="0"/>
          </a:p>
        </p:txBody>
      </p:sp>
      <p:sp>
        <p:nvSpPr>
          <p:cNvPr id="3" name="Otsikko 2"/>
          <p:cNvSpPr>
            <a:spLocks noGrp="1"/>
          </p:cNvSpPr>
          <p:nvPr>
            <p:ph type="title"/>
          </p:nvPr>
        </p:nvSpPr>
        <p:spPr/>
        <p:txBody>
          <a:bodyPr/>
          <a:lstStyle/>
          <a:p>
            <a:r>
              <a:rPr lang="fi-FI" dirty="0"/>
              <a:t>    JATKUVA </a:t>
            </a:r>
            <a:r>
              <a:rPr lang="fi-FI" dirty="0" err="1"/>
              <a:t>vs</a:t>
            </a:r>
            <a:r>
              <a:rPr lang="fi-FI" dirty="0"/>
              <a:t> JAKSOLLINEN</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27</a:t>
            </a:fld>
            <a:endParaRPr lang="fi-FI" altLang="fi-FI"/>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a:p>
          <a:p>
            <a:r>
              <a:rPr lang="fi-FI" sz="4400" dirty="0"/>
              <a:t>JATKUVAN KASVATUKSEN METSÄSSÄ VIHELTELEE PYYN LISÄKSI METSÄNOMISTAJA ja JOKAMIES</a:t>
            </a:r>
          </a:p>
        </p:txBody>
      </p:sp>
      <p:sp>
        <p:nvSpPr>
          <p:cNvPr id="3" name="Otsikko 2"/>
          <p:cNvSpPr>
            <a:spLocks noGrp="1"/>
          </p:cNvSpPr>
          <p:nvPr>
            <p:ph type="title"/>
          </p:nvPr>
        </p:nvSpPr>
        <p:spPr/>
        <p:txBody>
          <a:bodyPr/>
          <a:lstStyle/>
          <a:p>
            <a:r>
              <a:rPr lang="fi-FI" dirty="0"/>
              <a:t>         Timo PUKKALA:</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28</a:t>
            </a:fld>
            <a:endParaRPr lang="fi-FI" altLang="fi-F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0EFF485-9235-47EF-B528-78674B7CEE86}"/>
              </a:ext>
            </a:extLst>
          </p:cNvPr>
          <p:cNvSpPr>
            <a:spLocks noGrp="1"/>
          </p:cNvSpPr>
          <p:nvPr>
            <p:ph idx="1"/>
          </p:nvPr>
        </p:nvSpPr>
        <p:spPr>
          <a:xfrm>
            <a:off x="755576" y="1481138"/>
            <a:ext cx="7931224" cy="4180110"/>
          </a:xfrm>
        </p:spPr>
        <p:txBody>
          <a:bodyPr/>
          <a:lstStyle/>
          <a:p>
            <a:endParaRPr lang="fi-FI" sz="5400" dirty="0"/>
          </a:p>
          <a:p>
            <a:endParaRPr lang="fi-FI" sz="5400" dirty="0"/>
          </a:p>
          <a:p>
            <a:r>
              <a:rPr lang="fi-FI" sz="5400" dirty="0"/>
              <a:t>        TUHOT</a:t>
            </a:r>
          </a:p>
        </p:txBody>
      </p:sp>
      <p:sp>
        <p:nvSpPr>
          <p:cNvPr id="4" name="Dian numeron paikkamerkki 3">
            <a:extLst>
              <a:ext uri="{FF2B5EF4-FFF2-40B4-BE49-F238E27FC236}">
                <a16:creationId xmlns:a16="http://schemas.microsoft.com/office/drawing/2014/main" id="{FD6EB923-AE69-4F02-BF90-980027E27D0F}"/>
              </a:ext>
            </a:extLst>
          </p:cNvPr>
          <p:cNvSpPr>
            <a:spLocks noGrp="1"/>
          </p:cNvSpPr>
          <p:nvPr>
            <p:ph type="sldNum" sz="quarter" idx="12"/>
          </p:nvPr>
        </p:nvSpPr>
        <p:spPr/>
        <p:txBody>
          <a:bodyPr/>
          <a:lstStyle/>
          <a:p>
            <a:fld id="{EBECCBB1-315B-4723-9E80-CC145228900B}" type="slidenum">
              <a:rPr lang="fi-FI" altLang="fi-FI" smtClean="0"/>
              <a:pPr/>
              <a:t>29</a:t>
            </a:fld>
            <a:endParaRPr lang="fi-FI" altLang="fi-FI"/>
          </a:p>
        </p:txBody>
      </p:sp>
    </p:spTree>
    <p:extLst>
      <p:ext uri="{BB962C8B-B14F-4D97-AF65-F5344CB8AC3E}">
        <p14:creationId xmlns:p14="http://schemas.microsoft.com/office/powerpoint/2010/main" val="70923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D13B34B-7002-47D9-9E22-9C8990BE79AC}"/>
              </a:ext>
            </a:extLst>
          </p:cNvPr>
          <p:cNvSpPr>
            <a:spLocks noGrp="1"/>
          </p:cNvSpPr>
          <p:nvPr>
            <p:ph idx="1"/>
          </p:nvPr>
        </p:nvSpPr>
        <p:spPr/>
        <p:txBody>
          <a:bodyPr/>
          <a:lstStyle/>
          <a:p>
            <a:r>
              <a:rPr lang="fi-FI" dirty="0"/>
              <a:t>VASTAKKAISET MENETELMÄT:</a:t>
            </a:r>
          </a:p>
          <a:p>
            <a:endParaRPr lang="fi-FI" dirty="0"/>
          </a:p>
          <a:p>
            <a:r>
              <a:rPr lang="fi-FI" dirty="0"/>
              <a:t>MOLEMPIA VOIDAAN KÄYTTÄÄ KAIKISSA METSIKÖISSÄ</a:t>
            </a:r>
          </a:p>
          <a:p>
            <a:r>
              <a:rPr lang="fi-FI" dirty="0"/>
              <a:t>JATKUVAN MALLI OTETTU LUONNOSTA, JOKA ON KOKEILLUT JA TESTANNUT SITÄ SATOJA, JOPA TUHANSIA VUOSIA. MALLI ON VALMIS.</a:t>
            </a:r>
          </a:p>
          <a:p>
            <a:endParaRPr lang="fi-FI" dirty="0"/>
          </a:p>
          <a:p>
            <a:r>
              <a:rPr lang="fi-FI" dirty="0"/>
              <a:t>JAKSOLLISEN MALLI OTETTU KAURAPELLOLTA JA PORKKANAMAALTA EI TESTATTU = PUUPELTO</a:t>
            </a:r>
          </a:p>
        </p:txBody>
      </p:sp>
      <p:sp>
        <p:nvSpPr>
          <p:cNvPr id="3" name="Otsikko 2">
            <a:extLst>
              <a:ext uri="{FF2B5EF4-FFF2-40B4-BE49-F238E27FC236}">
                <a16:creationId xmlns:a16="http://schemas.microsoft.com/office/drawing/2014/main" id="{DA98CDD8-22D6-4D44-A9B5-B76A29E38982}"/>
              </a:ext>
            </a:extLst>
          </p:cNvPr>
          <p:cNvSpPr>
            <a:spLocks noGrp="1"/>
          </p:cNvSpPr>
          <p:nvPr>
            <p:ph type="title"/>
          </p:nvPr>
        </p:nvSpPr>
        <p:spPr/>
        <p:txBody>
          <a:bodyPr>
            <a:normAutofit fontScale="90000"/>
          </a:bodyPr>
          <a:lstStyle/>
          <a:p>
            <a:r>
              <a:rPr lang="fi-FI" dirty="0"/>
              <a:t>JATKUVA ja JAKSOLLINEN KASVATUS</a:t>
            </a:r>
          </a:p>
        </p:txBody>
      </p:sp>
      <p:sp>
        <p:nvSpPr>
          <p:cNvPr id="4" name="Dian numeron paikkamerkki 3">
            <a:extLst>
              <a:ext uri="{FF2B5EF4-FFF2-40B4-BE49-F238E27FC236}">
                <a16:creationId xmlns:a16="http://schemas.microsoft.com/office/drawing/2014/main" id="{7AE27E41-B7DC-435F-B311-1A50AA8A4F50}"/>
              </a:ext>
            </a:extLst>
          </p:cNvPr>
          <p:cNvSpPr>
            <a:spLocks noGrp="1"/>
          </p:cNvSpPr>
          <p:nvPr>
            <p:ph type="sldNum" sz="quarter" idx="12"/>
          </p:nvPr>
        </p:nvSpPr>
        <p:spPr/>
        <p:txBody>
          <a:bodyPr/>
          <a:lstStyle/>
          <a:p>
            <a:fld id="{EBECCBB1-315B-4723-9E80-CC145228900B}" type="slidenum">
              <a:rPr lang="fi-FI" altLang="fi-FI" smtClean="0"/>
              <a:pPr/>
              <a:t>3</a:t>
            </a:fld>
            <a:endParaRPr lang="fi-FI" altLang="fi-FI"/>
          </a:p>
        </p:txBody>
      </p:sp>
    </p:spTree>
    <p:extLst>
      <p:ext uri="{BB962C8B-B14F-4D97-AF65-F5344CB8AC3E}">
        <p14:creationId xmlns:p14="http://schemas.microsoft.com/office/powerpoint/2010/main" val="279534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KESTÄVYYS TUHOJA JA TAUTEJA VASTAAN:</a:t>
            </a:r>
          </a:p>
          <a:p>
            <a:r>
              <a:rPr lang="fi-FI" dirty="0"/>
              <a:t>-TUULI ja MYRSKY ++</a:t>
            </a:r>
          </a:p>
          <a:p>
            <a:r>
              <a:rPr lang="fi-FI" dirty="0"/>
              <a:t>-TULVAT ++</a:t>
            </a:r>
          </a:p>
          <a:p>
            <a:r>
              <a:rPr lang="fi-FI" dirty="0"/>
              <a:t>-TAIMITAUDIT ++</a:t>
            </a:r>
          </a:p>
          <a:p>
            <a:r>
              <a:rPr lang="fi-FI" dirty="0"/>
              <a:t>-HIRVIELÄIMET +++</a:t>
            </a:r>
          </a:p>
          <a:p>
            <a:r>
              <a:rPr lang="fi-FI" dirty="0"/>
              <a:t>-LAHOVIAT +</a:t>
            </a:r>
          </a:p>
          <a:p>
            <a:r>
              <a:rPr lang="fi-FI" dirty="0"/>
              <a:t>-MYYRÄT +++</a:t>
            </a:r>
          </a:p>
          <a:p>
            <a:r>
              <a:rPr lang="fi-FI" dirty="0"/>
              <a:t>(AVOALAN ELÄIMET KULJETTAVAT TAUTEJA)</a:t>
            </a:r>
          </a:p>
        </p:txBody>
      </p:sp>
      <p:sp>
        <p:nvSpPr>
          <p:cNvPr id="3" name="Otsikko 2"/>
          <p:cNvSpPr>
            <a:spLocks noGrp="1"/>
          </p:cNvSpPr>
          <p:nvPr>
            <p:ph type="title"/>
          </p:nvPr>
        </p:nvSpPr>
        <p:spPr/>
        <p:txBody>
          <a:bodyPr/>
          <a:lstStyle/>
          <a:p>
            <a:r>
              <a:rPr lang="fi-FI" dirty="0"/>
              <a:t>    JATKUVA </a:t>
            </a:r>
            <a:r>
              <a:rPr lang="fi-FI" dirty="0" err="1"/>
              <a:t>vs</a:t>
            </a:r>
            <a:r>
              <a:rPr lang="fi-FI" dirty="0"/>
              <a:t> JAKSOLLINEN</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30</a:t>
            </a:fld>
            <a:endParaRPr lang="fi-FI" altLang="fi-FI"/>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BC6629C-4780-4FBC-A3C4-D9EA6E756009}"/>
              </a:ext>
            </a:extLst>
          </p:cNvPr>
          <p:cNvSpPr>
            <a:spLocks noGrp="1"/>
          </p:cNvSpPr>
          <p:nvPr>
            <p:ph idx="1"/>
          </p:nvPr>
        </p:nvSpPr>
        <p:spPr/>
        <p:txBody>
          <a:bodyPr/>
          <a:lstStyle/>
          <a:p>
            <a:endParaRPr lang="fi-FI" sz="4400" dirty="0"/>
          </a:p>
          <a:p>
            <a:endParaRPr lang="fi-FI" sz="4400" dirty="0"/>
          </a:p>
          <a:p>
            <a:r>
              <a:rPr lang="fi-FI" sz="4400" dirty="0"/>
              <a:t>MONIKÄYTTÖ ELI EKOSYSTEEMIPALVELUT</a:t>
            </a:r>
          </a:p>
        </p:txBody>
      </p:sp>
      <p:sp>
        <p:nvSpPr>
          <p:cNvPr id="3" name="Otsikko 2">
            <a:extLst>
              <a:ext uri="{FF2B5EF4-FFF2-40B4-BE49-F238E27FC236}">
                <a16:creationId xmlns:a16="http://schemas.microsoft.com/office/drawing/2014/main" id="{66705E9C-608F-4E27-87B9-6FAFA48F1FE8}"/>
              </a:ext>
            </a:extLst>
          </p:cNvPr>
          <p:cNvSpPr>
            <a:spLocks noGrp="1"/>
          </p:cNvSpPr>
          <p:nvPr>
            <p:ph type="title"/>
          </p:nvPr>
        </p:nvSpPr>
        <p:spPr/>
        <p:txBody>
          <a:bodyPr/>
          <a:lstStyle/>
          <a:p>
            <a:r>
              <a:rPr lang="fi-FI" dirty="0"/>
              <a:t>           YMPÄRISTÖ</a:t>
            </a:r>
          </a:p>
        </p:txBody>
      </p:sp>
      <p:sp>
        <p:nvSpPr>
          <p:cNvPr id="4" name="Dian numeron paikkamerkki 3">
            <a:extLst>
              <a:ext uri="{FF2B5EF4-FFF2-40B4-BE49-F238E27FC236}">
                <a16:creationId xmlns:a16="http://schemas.microsoft.com/office/drawing/2014/main" id="{4E16B9F9-7E1B-47D5-8FEF-3F4D25D664AC}"/>
              </a:ext>
            </a:extLst>
          </p:cNvPr>
          <p:cNvSpPr>
            <a:spLocks noGrp="1"/>
          </p:cNvSpPr>
          <p:nvPr>
            <p:ph type="sldNum" sz="quarter" idx="12"/>
          </p:nvPr>
        </p:nvSpPr>
        <p:spPr/>
        <p:txBody>
          <a:bodyPr/>
          <a:lstStyle/>
          <a:p>
            <a:fld id="{EBECCBB1-315B-4723-9E80-CC145228900B}" type="slidenum">
              <a:rPr lang="fi-FI" altLang="fi-FI" smtClean="0"/>
              <a:pPr/>
              <a:t>31</a:t>
            </a:fld>
            <a:endParaRPr lang="fi-FI" altLang="fi-FI"/>
          </a:p>
        </p:txBody>
      </p:sp>
    </p:spTree>
    <p:extLst>
      <p:ext uri="{BB962C8B-B14F-4D97-AF65-F5344CB8AC3E}">
        <p14:creationId xmlns:p14="http://schemas.microsoft.com/office/powerpoint/2010/main" val="595488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YMPÄRISTÖN SUOJELU:</a:t>
            </a:r>
          </a:p>
          <a:p>
            <a:r>
              <a:rPr lang="fi-FI" dirty="0"/>
              <a:t>-EROOSION TORJUNTA +++</a:t>
            </a:r>
          </a:p>
          <a:p>
            <a:r>
              <a:rPr lang="fi-FI" dirty="0"/>
              <a:t>-VESIEN LAATU ++</a:t>
            </a:r>
          </a:p>
          <a:p>
            <a:r>
              <a:rPr lang="fi-FI" dirty="0"/>
              <a:t>-POHJAVESI ++</a:t>
            </a:r>
          </a:p>
          <a:p>
            <a:r>
              <a:rPr lang="fi-FI" dirty="0"/>
              <a:t>-POROTALOUS ++</a:t>
            </a:r>
          </a:p>
          <a:p>
            <a:r>
              <a:rPr lang="fi-FI" dirty="0"/>
              <a:t>-LUONTOMATKAILU ++</a:t>
            </a:r>
          </a:p>
          <a:p>
            <a:r>
              <a:rPr lang="fi-FI" dirty="0"/>
              <a:t>-MAISEMA ++</a:t>
            </a:r>
          </a:p>
          <a:p>
            <a:r>
              <a:rPr lang="fi-FI" dirty="0"/>
              <a:t>-VIRKISTYSARVOT ++</a:t>
            </a:r>
          </a:p>
          <a:p>
            <a:r>
              <a:rPr lang="fi-FI" dirty="0"/>
              <a:t>-TERVEYDEN VAALIMINEN +++</a:t>
            </a:r>
          </a:p>
          <a:p>
            <a:r>
              <a:rPr lang="fi-FI" dirty="0"/>
              <a:t>-EKOLOGISET KÄYTÄVÄT +++</a:t>
            </a:r>
          </a:p>
        </p:txBody>
      </p:sp>
      <p:sp>
        <p:nvSpPr>
          <p:cNvPr id="3" name="Otsikko 2"/>
          <p:cNvSpPr>
            <a:spLocks noGrp="1"/>
          </p:cNvSpPr>
          <p:nvPr>
            <p:ph type="title"/>
          </p:nvPr>
        </p:nvSpPr>
        <p:spPr/>
        <p:txBody>
          <a:bodyPr/>
          <a:lstStyle/>
          <a:p>
            <a:r>
              <a:rPr lang="fi-FI" dirty="0"/>
              <a:t>    JATKUVA </a:t>
            </a:r>
            <a:r>
              <a:rPr lang="fi-FI" dirty="0" err="1"/>
              <a:t>vs</a:t>
            </a:r>
            <a:r>
              <a:rPr lang="fi-FI" dirty="0"/>
              <a:t> JAKSOLLINEN</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32</a:t>
            </a:fld>
            <a:endParaRPr lang="fi-FI" altLang="fi-FI"/>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AA7A08D-7720-4653-863A-3362ECFE6C54}"/>
              </a:ext>
            </a:extLst>
          </p:cNvPr>
          <p:cNvSpPr>
            <a:spLocks noGrp="1"/>
          </p:cNvSpPr>
          <p:nvPr>
            <p:ph idx="1"/>
          </p:nvPr>
        </p:nvSpPr>
        <p:spPr/>
        <p:txBody>
          <a:bodyPr/>
          <a:lstStyle/>
          <a:p>
            <a:endParaRPr lang="fi-FI" dirty="0"/>
          </a:p>
          <a:p>
            <a:r>
              <a:rPr lang="fi-FI" dirty="0"/>
              <a:t>JATKUVALLA KASVATUKSELLA PLUSSIA (+) YHT. 62</a:t>
            </a:r>
          </a:p>
          <a:p>
            <a:endParaRPr lang="fi-FI" dirty="0"/>
          </a:p>
          <a:p>
            <a:r>
              <a:rPr lang="fi-FI" dirty="0"/>
              <a:t>MIINUKSIA (-) ELI PUUPELLON HYVÄKSI yht. 8</a:t>
            </a:r>
          </a:p>
          <a:p>
            <a:endParaRPr lang="fi-FI" dirty="0"/>
          </a:p>
          <a:p>
            <a:r>
              <a:rPr lang="fi-FI" dirty="0"/>
              <a:t> </a:t>
            </a:r>
          </a:p>
          <a:p>
            <a:r>
              <a:rPr lang="fi-FI" dirty="0"/>
              <a:t>JATKUVA KASVATUS 8 KERTAA EDULLISEMPI</a:t>
            </a:r>
          </a:p>
        </p:txBody>
      </p:sp>
      <p:sp>
        <p:nvSpPr>
          <p:cNvPr id="3" name="Otsikko 2">
            <a:extLst>
              <a:ext uri="{FF2B5EF4-FFF2-40B4-BE49-F238E27FC236}">
                <a16:creationId xmlns:a16="http://schemas.microsoft.com/office/drawing/2014/main" id="{ECAAFAE2-D6C9-4717-A645-343D79BFB688}"/>
              </a:ext>
            </a:extLst>
          </p:cNvPr>
          <p:cNvSpPr>
            <a:spLocks noGrp="1"/>
          </p:cNvSpPr>
          <p:nvPr>
            <p:ph type="title"/>
          </p:nvPr>
        </p:nvSpPr>
        <p:spPr/>
        <p:txBody>
          <a:bodyPr/>
          <a:lstStyle/>
          <a:p>
            <a:r>
              <a:rPr lang="fi-FI" dirty="0"/>
              <a:t>            YHTEENVETO</a:t>
            </a:r>
          </a:p>
        </p:txBody>
      </p:sp>
      <p:sp>
        <p:nvSpPr>
          <p:cNvPr id="4" name="Dian numeron paikkamerkki 3">
            <a:extLst>
              <a:ext uri="{FF2B5EF4-FFF2-40B4-BE49-F238E27FC236}">
                <a16:creationId xmlns:a16="http://schemas.microsoft.com/office/drawing/2014/main" id="{B4CEF058-0924-4544-B40C-309153299780}"/>
              </a:ext>
            </a:extLst>
          </p:cNvPr>
          <p:cNvSpPr>
            <a:spLocks noGrp="1"/>
          </p:cNvSpPr>
          <p:nvPr>
            <p:ph type="sldNum" sz="quarter" idx="12"/>
          </p:nvPr>
        </p:nvSpPr>
        <p:spPr/>
        <p:txBody>
          <a:bodyPr/>
          <a:lstStyle/>
          <a:p>
            <a:fld id="{EBECCBB1-315B-4723-9E80-CC145228900B}" type="slidenum">
              <a:rPr lang="fi-FI" altLang="fi-FI" smtClean="0"/>
              <a:pPr/>
              <a:t>33</a:t>
            </a:fld>
            <a:endParaRPr lang="fi-FI" altLang="fi-FI"/>
          </a:p>
        </p:txBody>
      </p:sp>
    </p:spTree>
    <p:extLst>
      <p:ext uri="{BB962C8B-B14F-4D97-AF65-F5344CB8AC3E}">
        <p14:creationId xmlns:p14="http://schemas.microsoft.com/office/powerpoint/2010/main" val="2450306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isällön paikkamerkki 1">
            <a:extLst>
              <a:ext uri="{FF2B5EF4-FFF2-40B4-BE49-F238E27FC236}">
                <a16:creationId xmlns:a16="http://schemas.microsoft.com/office/drawing/2014/main" id="{A00E0381-DDDE-46EB-840E-13F611591DDB}"/>
              </a:ext>
            </a:extLst>
          </p:cNvPr>
          <p:cNvSpPr>
            <a:spLocks noGrp="1"/>
          </p:cNvSpPr>
          <p:nvPr>
            <p:ph idx="1"/>
          </p:nvPr>
        </p:nvSpPr>
        <p:spPr/>
        <p:txBody>
          <a:bodyPr/>
          <a:lstStyle/>
          <a:p>
            <a:pPr eaLnBrk="1" hangingPunct="1"/>
            <a:r>
              <a:rPr lang="fi-FI" altLang="fi-FI" sz="4000">
                <a:solidFill>
                  <a:srgbClr val="000000"/>
                </a:solidFill>
                <a:latin typeface="Wingdings 3" panose="05040102010807070707" pitchFamily="18" charset="2"/>
              </a:rPr>
              <a:t></a:t>
            </a:r>
            <a:r>
              <a:rPr lang="fi-FI" altLang="fi-FI" sz="4000">
                <a:solidFill>
                  <a:srgbClr val="000000"/>
                </a:solidFill>
              </a:rPr>
              <a:t>HAKKAA TUKKIPUITA </a:t>
            </a:r>
          </a:p>
          <a:p>
            <a:pPr eaLnBrk="1" hangingPunct="1">
              <a:buFont typeface="Wingdings 3" panose="05040102010807070707" pitchFamily="18" charset="2"/>
              <a:buNone/>
            </a:pPr>
            <a:r>
              <a:rPr lang="fi-FI" altLang="fi-FI" sz="4000">
                <a:solidFill>
                  <a:srgbClr val="000000"/>
                </a:solidFill>
              </a:rPr>
              <a:t>KASVATA kuitupuista ja alikasvoksista uusia tukkipuita</a:t>
            </a:r>
          </a:p>
          <a:p>
            <a:pPr eaLnBrk="1" hangingPunct="1">
              <a:buFont typeface="Wingdings 3" panose="05040102010807070707" pitchFamily="18" charset="2"/>
              <a:buNone/>
            </a:pPr>
            <a:r>
              <a:rPr lang="fi-FI" altLang="fi-FI" sz="4000">
                <a:solidFill>
                  <a:srgbClr val="000000"/>
                </a:solidFill>
              </a:rPr>
              <a:t>ÄLÄ PILAA YMPÄRISTÖÄ</a:t>
            </a:r>
          </a:p>
          <a:p>
            <a:pPr eaLnBrk="1" hangingPunct="1"/>
            <a:endParaRPr lang="fi-FI" altLang="fi-FI" sz="4000">
              <a:solidFill>
                <a:srgbClr val="000000"/>
              </a:solidFill>
            </a:endParaRPr>
          </a:p>
          <a:p>
            <a:pPr eaLnBrk="1" hangingPunct="1"/>
            <a:r>
              <a:rPr lang="fi-FI" altLang="fi-FI" sz="4000">
                <a:solidFill>
                  <a:srgbClr val="000000"/>
                </a:solidFill>
                <a:latin typeface="Wingdings 3" panose="05040102010807070707" pitchFamily="18" charset="2"/>
              </a:rPr>
              <a:t></a:t>
            </a:r>
            <a:r>
              <a:rPr lang="fi-FI" altLang="fi-FI" sz="4000">
                <a:solidFill>
                  <a:srgbClr val="000000"/>
                </a:solidFill>
              </a:rPr>
              <a:t>OLE LAISKA, VIISAS JA HIEMAN AHNE  </a:t>
            </a:r>
            <a:endParaRPr lang="fi-FI" altLang="fi-FI" sz="4000"/>
          </a:p>
        </p:txBody>
      </p:sp>
      <p:sp>
        <p:nvSpPr>
          <p:cNvPr id="44035" name="Dian numeron paikkamerkki 2">
            <a:extLst>
              <a:ext uri="{FF2B5EF4-FFF2-40B4-BE49-F238E27FC236}">
                <a16:creationId xmlns:a16="http://schemas.microsoft.com/office/drawing/2014/main" id="{E521839B-76A5-4A22-8ED5-034B5FC61A95}"/>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AAC5F1-C8F0-4E1F-9F8C-9445BFB451B7}" type="slidenum">
              <a:rPr lang="fi-FI" altLang="fi-FI">
                <a:latin typeface="Lucida Sans Unicode" panose="020B0602030504020204" pitchFamily="34" charset="0"/>
              </a:rPr>
              <a:pPr eaLnBrk="1" hangingPunct="1"/>
              <a:t>34</a:t>
            </a:fld>
            <a:endParaRPr lang="fi-FI" altLang="fi-FI">
              <a:latin typeface="Lucida Sans Unicode" panose="020B0602030504020204" pitchFamily="34" charset="0"/>
            </a:endParaRPr>
          </a:p>
        </p:txBody>
      </p:sp>
      <p:sp>
        <p:nvSpPr>
          <p:cNvPr id="4" name="Otsikko 3">
            <a:extLst>
              <a:ext uri="{FF2B5EF4-FFF2-40B4-BE49-F238E27FC236}">
                <a16:creationId xmlns:a16="http://schemas.microsoft.com/office/drawing/2014/main" id="{0ABB32BF-82E2-4027-AE13-93445D1E19E6}"/>
              </a:ext>
            </a:extLst>
          </p:cNvPr>
          <p:cNvSpPr>
            <a:spLocks noGrp="1"/>
          </p:cNvSpPr>
          <p:nvPr>
            <p:ph type="title"/>
          </p:nvPr>
        </p:nvSpPr>
        <p:spPr>
          <a:xfrm>
            <a:off x="539552" y="260648"/>
            <a:ext cx="8229600" cy="1143000"/>
          </a:xfrm>
        </p:spPr>
        <p:style>
          <a:lnRef idx="2">
            <a:schemeClr val="accent1"/>
          </a:lnRef>
          <a:fillRef idx="1">
            <a:schemeClr val="lt1"/>
          </a:fillRef>
          <a:effectRef idx="0">
            <a:schemeClr val="accent1"/>
          </a:effectRef>
          <a:fontRef idx="minor">
            <a:schemeClr val="dk1"/>
          </a:fontRef>
        </p:style>
        <p:txBody>
          <a:bodyPr/>
          <a:lstStyle/>
          <a:p>
            <a:pPr eaLnBrk="1" fontAlgn="auto" hangingPunct="1">
              <a:spcAft>
                <a:spcPts val="0"/>
              </a:spcAft>
              <a:defRPr/>
            </a:pPr>
            <a:r>
              <a:rPr lang="fi-FI" dirty="0"/>
              <a:t>           HAKKUUOHJE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a:p>
          <a:p>
            <a:r>
              <a:rPr lang="fi-FI" sz="4000" dirty="0"/>
              <a:t> -MIKÄ VIKANA MINISTERIÖSSÄ JA POLIITIKOISSA, KUN EIVÄT SAA AIKAAN MUUTOKSIA SELVISSÄ ASIOISSA. TIETOA JA OHJEET OVAT OLLEET VALMIINA AINAKIN 35 VUOTTA.</a:t>
            </a:r>
          </a:p>
        </p:txBody>
      </p:sp>
      <p:sp>
        <p:nvSpPr>
          <p:cNvPr id="3" name="Otsikko 2"/>
          <p:cNvSpPr>
            <a:spLocks noGrp="1"/>
          </p:cNvSpPr>
          <p:nvPr>
            <p:ph type="title"/>
          </p:nvPr>
        </p:nvSpPr>
        <p:spPr/>
        <p:txBody>
          <a:bodyPr/>
          <a:lstStyle/>
          <a:p>
            <a:r>
              <a:rPr lang="fi-FI" dirty="0"/>
              <a:t>          SUURI KYSYMYS</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35</a:t>
            </a:fld>
            <a:endParaRPr lang="fi-FI" altLang="fi-FI"/>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isällön paikkamerkki 7">
            <a:extLst>
              <a:ext uri="{FF2B5EF4-FFF2-40B4-BE49-F238E27FC236}">
                <a16:creationId xmlns:a16="http://schemas.microsoft.com/office/drawing/2014/main" id="{D8EDDF94-1E06-4A0B-91CA-2A58BA2910F7}"/>
              </a:ext>
            </a:extLst>
          </p:cNvPr>
          <p:cNvSpPr>
            <a:spLocks noGrp="1"/>
          </p:cNvSpPr>
          <p:nvPr>
            <p:ph idx="1"/>
          </p:nvPr>
        </p:nvSpPr>
        <p:spPr/>
        <p:txBody>
          <a:bodyPr/>
          <a:lstStyle/>
          <a:p>
            <a:endParaRPr lang="fi-FI" altLang="fi-FI"/>
          </a:p>
        </p:txBody>
      </p:sp>
      <p:sp>
        <p:nvSpPr>
          <p:cNvPr id="2" name="Otsikko 1">
            <a:extLst>
              <a:ext uri="{FF2B5EF4-FFF2-40B4-BE49-F238E27FC236}">
                <a16:creationId xmlns:a16="http://schemas.microsoft.com/office/drawing/2014/main" id="{5844CCD5-E97B-4780-AF46-D20ABDD45E42}"/>
              </a:ext>
            </a:extLst>
          </p:cNvPr>
          <p:cNvSpPr>
            <a:spLocks noGrp="1"/>
          </p:cNvSpPr>
          <p:nvPr>
            <p:ph type="title"/>
          </p:nvPr>
        </p:nvSpPr>
        <p:spPr/>
        <p:txBody>
          <a:bodyPr>
            <a:noAutofit/>
          </a:bodyPr>
          <a:lstStyle/>
          <a:p>
            <a:pPr>
              <a:defRPr/>
            </a:pPr>
            <a:br>
              <a:rPr lang="fi-FI" sz="4400" dirty="0"/>
            </a:br>
            <a:r>
              <a:rPr lang="fi-FI" sz="4400" dirty="0"/>
              <a:t>VASTAUS:</a:t>
            </a:r>
            <a:br>
              <a:rPr lang="fi-FI" sz="4400" dirty="0"/>
            </a:br>
            <a:r>
              <a:rPr lang="fi-FI" sz="4400" dirty="0"/>
              <a:t>METSÄN JATKUVA KASVATUS</a:t>
            </a:r>
            <a:br>
              <a:rPr lang="fi-FI" sz="4400" dirty="0"/>
            </a:br>
            <a:endParaRPr lang="fi-FI" sz="4400" dirty="0"/>
          </a:p>
        </p:txBody>
      </p:sp>
      <p:sp>
        <p:nvSpPr>
          <p:cNvPr id="9219" name="Dian numeron paikkamerkki 5">
            <a:extLst>
              <a:ext uri="{FF2B5EF4-FFF2-40B4-BE49-F238E27FC236}">
                <a16:creationId xmlns:a16="http://schemas.microsoft.com/office/drawing/2014/main" id="{0114A729-FB54-42B5-B77E-BA4F7F9464B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108B3E-EA50-4504-892D-6759E057E5A5}" type="slidenum">
              <a:rPr lang="fi-FI" altLang="fi-FI">
                <a:latin typeface="Lucida Sans Unicode" panose="020B0602030504020204" pitchFamily="34" charset="0"/>
              </a:rPr>
              <a:pPr eaLnBrk="1" hangingPunct="1"/>
              <a:t>36</a:t>
            </a:fld>
            <a:endParaRPr lang="fi-FI" altLang="fi-FI">
              <a:latin typeface="Lucida Sans Unicode" panose="020B0602030504020204" pitchFamily="34" charset="0"/>
            </a:endParaRPr>
          </a:p>
        </p:txBody>
      </p:sp>
      <p:pic>
        <p:nvPicPr>
          <p:cNvPr id="9221" name="Picture 3">
            <a:extLst>
              <a:ext uri="{FF2B5EF4-FFF2-40B4-BE49-F238E27FC236}">
                <a16:creationId xmlns:a16="http://schemas.microsoft.com/office/drawing/2014/main" id="{EB933D3D-0101-45B4-8F10-0EEE132F66C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9FA73B4-8ADE-4859-8412-B925CA83E3FF}"/>
              </a:ext>
            </a:extLst>
          </p:cNvPr>
          <p:cNvSpPr>
            <a:spLocks noGrp="1"/>
          </p:cNvSpPr>
          <p:nvPr>
            <p:ph idx="1"/>
          </p:nvPr>
        </p:nvSpPr>
        <p:spPr/>
        <p:txBody>
          <a:bodyPr/>
          <a:lstStyle/>
          <a:p>
            <a:r>
              <a:rPr lang="fi-FI" sz="4400" dirty="0"/>
              <a:t>METSÄTALOUDEN KÄYTÄNTÖ EI YMMÄRRÄ EIKÄ NOUDATA JATKUVAN KASVATUKSEN MÄÄRITELMÄÄ</a:t>
            </a:r>
          </a:p>
        </p:txBody>
      </p:sp>
      <p:sp>
        <p:nvSpPr>
          <p:cNvPr id="3" name="Otsikko 2">
            <a:extLst>
              <a:ext uri="{FF2B5EF4-FFF2-40B4-BE49-F238E27FC236}">
                <a16:creationId xmlns:a16="http://schemas.microsoft.com/office/drawing/2014/main" id="{0544581E-CDA7-407C-8192-2E59E2A68FE8}"/>
              </a:ext>
            </a:extLst>
          </p:cNvPr>
          <p:cNvSpPr>
            <a:spLocks noGrp="1"/>
          </p:cNvSpPr>
          <p:nvPr>
            <p:ph type="title"/>
          </p:nvPr>
        </p:nvSpPr>
        <p:spPr/>
        <p:txBody>
          <a:bodyPr/>
          <a:lstStyle/>
          <a:p>
            <a:r>
              <a:rPr lang="fi-FI" dirty="0"/>
              <a:t>            RISTIRIITOJA</a:t>
            </a:r>
          </a:p>
        </p:txBody>
      </p:sp>
      <p:sp>
        <p:nvSpPr>
          <p:cNvPr id="4" name="Dian numeron paikkamerkki 3">
            <a:extLst>
              <a:ext uri="{FF2B5EF4-FFF2-40B4-BE49-F238E27FC236}">
                <a16:creationId xmlns:a16="http://schemas.microsoft.com/office/drawing/2014/main" id="{B18F982C-6A51-4CC2-87BD-E9C4A1ADDF7B}"/>
              </a:ext>
            </a:extLst>
          </p:cNvPr>
          <p:cNvSpPr>
            <a:spLocks noGrp="1"/>
          </p:cNvSpPr>
          <p:nvPr>
            <p:ph type="sldNum" sz="quarter" idx="12"/>
          </p:nvPr>
        </p:nvSpPr>
        <p:spPr/>
        <p:txBody>
          <a:bodyPr/>
          <a:lstStyle/>
          <a:p>
            <a:fld id="{EBECCBB1-315B-4723-9E80-CC145228900B}" type="slidenum">
              <a:rPr lang="fi-FI" altLang="fi-FI" smtClean="0"/>
              <a:pPr/>
              <a:t>37</a:t>
            </a:fld>
            <a:endParaRPr lang="fi-FI" altLang="fi-FI"/>
          </a:p>
        </p:txBody>
      </p:sp>
    </p:spTree>
    <p:extLst>
      <p:ext uri="{BB962C8B-B14F-4D97-AF65-F5344CB8AC3E}">
        <p14:creationId xmlns:p14="http://schemas.microsoft.com/office/powerpoint/2010/main" val="1144826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F732576-B7AA-4CF1-9C51-98C8BEDEDF65}"/>
              </a:ext>
            </a:extLst>
          </p:cNvPr>
          <p:cNvSpPr>
            <a:spLocks noGrp="1"/>
          </p:cNvSpPr>
          <p:nvPr>
            <p:ph type="sldNum" sz="quarter" idx="12"/>
          </p:nvPr>
        </p:nvSpPr>
        <p:spPr/>
        <p:txBody>
          <a:bodyPr/>
          <a:lstStyle/>
          <a:p>
            <a:fld id="{273C2680-9B46-41BB-B143-84681F7572F9}" type="slidenum">
              <a:rPr lang="fi-FI" altLang="fi-FI" smtClean="0"/>
              <a:pPr/>
              <a:t>38</a:t>
            </a:fld>
            <a:endParaRPr lang="fi-FI" altLang="fi-FI"/>
          </a:p>
        </p:txBody>
      </p:sp>
      <p:sp>
        <p:nvSpPr>
          <p:cNvPr id="4" name="Tekstiruutu 3">
            <a:extLst>
              <a:ext uri="{FF2B5EF4-FFF2-40B4-BE49-F238E27FC236}">
                <a16:creationId xmlns:a16="http://schemas.microsoft.com/office/drawing/2014/main" id="{3385C03A-F4A1-4382-B11B-06034EA4B8E2}"/>
              </a:ext>
            </a:extLst>
          </p:cNvPr>
          <p:cNvSpPr txBox="1"/>
          <p:nvPr/>
        </p:nvSpPr>
        <p:spPr>
          <a:xfrm>
            <a:off x="611559" y="1739375"/>
            <a:ext cx="8035553" cy="5262979"/>
          </a:xfrm>
          <a:prstGeom prst="rect">
            <a:avLst/>
          </a:prstGeom>
          <a:noFill/>
        </p:spPr>
        <p:txBody>
          <a:bodyPr wrap="square">
            <a:spAutoFit/>
          </a:bodyPr>
          <a:lstStyle/>
          <a:p>
            <a:pPr algn="ctr"/>
            <a:r>
              <a:rPr lang="fi-FI" sz="3200" dirty="0" err="1"/>
              <a:t>SMYn</a:t>
            </a:r>
            <a:r>
              <a:rPr lang="fi-FI" sz="3200" dirty="0"/>
              <a:t> MÄÄRITELMÄ </a:t>
            </a:r>
          </a:p>
          <a:p>
            <a:pPr lvl="0" algn="ctr"/>
            <a:endParaRPr lang="fi-FI" sz="2400" dirty="0"/>
          </a:p>
          <a:p>
            <a:pPr lvl="0" algn="ctr"/>
            <a:r>
              <a:rPr lang="fi-FI" sz="2800" dirty="0"/>
              <a:t>Jatkuva kasvatus tarkoittaa</a:t>
            </a:r>
          </a:p>
          <a:p>
            <a:pPr lvl="0" algn="ctr"/>
            <a:r>
              <a:rPr lang="fi-FI" sz="2800" dirty="0"/>
              <a:t>metsänkasvatustapaa, jossa metsästä poistetaan puita pienaukko- tai poimintahakkuin. Pienaukkohakkuissa metsään hakataan enintään 0,3 hehtaarin aukkoja, joilta poistetaan kaikki puut. Poimintahakkuissa hakkuualueelta poimitaan suurimmat puut. Jatkuvassa kasvatuksessa metsän on tarkoitus uusiutua luontaisesti, mikä tarkoittaa, että taimet syntyvät luonnollista tietä, eivät kylvämällä tai istuttamalla.</a:t>
            </a:r>
          </a:p>
        </p:txBody>
      </p:sp>
    </p:spTree>
    <p:extLst>
      <p:ext uri="{BB962C8B-B14F-4D97-AF65-F5344CB8AC3E}">
        <p14:creationId xmlns:p14="http://schemas.microsoft.com/office/powerpoint/2010/main" val="1534424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8931DF1-1A85-424B-8CAA-F53A3689C2B5}"/>
              </a:ext>
            </a:extLst>
          </p:cNvPr>
          <p:cNvSpPr>
            <a:spLocks noGrp="1"/>
          </p:cNvSpPr>
          <p:nvPr>
            <p:ph type="sldNum" sz="quarter" idx="12"/>
          </p:nvPr>
        </p:nvSpPr>
        <p:spPr/>
        <p:txBody>
          <a:bodyPr/>
          <a:lstStyle/>
          <a:p>
            <a:fld id="{273C2680-9B46-41BB-B143-84681F7572F9}" type="slidenum">
              <a:rPr lang="fi-FI" altLang="fi-FI" smtClean="0"/>
              <a:pPr/>
              <a:t>39</a:t>
            </a:fld>
            <a:endParaRPr lang="fi-FI" altLang="fi-FI"/>
          </a:p>
        </p:txBody>
      </p:sp>
      <p:sp>
        <p:nvSpPr>
          <p:cNvPr id="4" name="Tekstiruutu 3">
            <a:extLst>
              <a:ext uri="{FF2B5EF4-FFF2-40B4-BE49-F238E27FC236}">
                <a16:creationId xmlns:a16="http://schemas.microsoft.com/office/drawing/2014/main" id="{A7E5FB62-0834-4B24-BE5C-3CC705A6C0A2}"/>
              </a:ext>
            </a:extLst>
          </p:cNvPr>
          <p:cNvSpPr txBox="1"/>
          <p:nvPr/>
        </p:nvSpPr>
        <p:spPr>
          <a:xfrm>
            <a:off x="2286000" y="692696"/>
            <a:ext cx="4572000" cy="1077218"/>
          </a:xfrm>
          <a:prstGeom prst="rect">
            <a:avLst/>
          </a:prstGeom>
          <a:noFill/>
        </p:spPr>
        <p:txBody>
          <a:bodyPr wrap="square">
            <a:spAutoFit/>
          </a:bodyPr>
          <a:lstStyle/>
          <a:p>
            <a:pPr lvl="0"/>
            <a:r>
              <a:rPr lang="fi-FI" sz="3200" dirty="0"/>
              <a:t>JK-MENETELMÄN KEHITTÄJÄT</a:t>
            </a:r>
            <a:r>
              <a:rPr lang="fi-FI" dirty="0"/>
              <a:t>::</a:t>
            </a:r>
          </a:p>
        </p:txBody>
      </p:sp>
      <p:sp>
        <p:nvSpPr>
          <p:cNvPr id="6" name="Tekstiruutu 5">
            <a:extLst>
              <a:ext uri="{FF2B5EF4-FFF2-40B4-BE49-F238E27FC236}">
                <a16:creationId xmlns:a16="http://schemas.microsoft.com/office/drawing/2014/main" id="{BE207171-4D12-4FB3-BEA3-C936C020B4E2}"/>
              </a:ext>
            </a:extLst>
          </p:cNvPr>
          <p:cNvSpPr txBox="1"/>
          <p:nvPr/>
        </p:nvSpPr>
        <p:spPr>
          <a:xfrm>
            <a:off x="755576" y="2016374"/>
            <a:ext cx="7416824" cy="4401205"/>
          </a:xfrm>
          <a:prstGeom prst="rect">
            <a:avLst/>
          </a:prstGeom>
          <a:noFill/>
        </p:spPr>
        <p:txBody>
          <a:bodyPr wrap="square">
            <a:spAutoFit/>
          </a:bodyPr>
          <a:lstStyle/>
          <a:p>
            <a:pPr lvl="0" algn="ctr"/>
            <a:r>
              <a:rPr lang="fi-FI" sz="2800" dirty="0"/>
              <a:t>Jatkuvalla kasvatuksella metsä säilytetään jatkuvasti puustoisena eikä avohakkuuta tehdä. Hakkuita ovat muun muassa YLÄHARVENNUS, YLISPUUHAKKUU JA ERIRAKENTEISHAKKUU. Joitakin isoimpia puita säästetään maiseman, monimuotoisuuden ja puuston rakenteen säilyttämiseksi sekä geenipankiksi ja poronhoitoalueella luppopuiksi. Lahopuita ei poisteta eikä maata muokata eikä ojiteta.</a:t>
            </a:r>
          </a:p>
        </p:txBody>
      </p:sp>
    </p:spTree>
    <p:extLst>
      <p:ext uri="{BB962C8B-B14F-4D97-AF65-F5344CB8AC3E}">
        <p14:creationId xmlns:p14="http://schemas.microsoft.com/office/powerpoint/2010/main" val="373706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30F706C-D8E3-4C02-B629-86F270485D07}"/>
              </a:ext>
            </a:extLst>
          </p:cNvPr>
          <p:cNvSpPr>
            <a:spLocks noGrp="1"/>
          </p:cNvSpPr>
          <p:nvPr>
            <p:ph idx="1"/>
          </p:nvPr>
        </p:nvSpPr>
        <p:spPr/>
        <p:txBody>
          <a:bodyPr/>
          <a:lstStyle/>
          <a:p>
            <a:r>
              <a:rPr lang="fi-FI" dirty="0"/>
              <a:t>ETELÄ-SUOMESSA VANHIMMAT KOKEILUT </a:t>
            </a:r>
          </a:p>
          <a:p>
            <a:r>
              <a:rPr lang="fi-FI" dirty="0"/>
              <a:t>LÄHES YHDEN KASVATUSKIERRON IKÄISIÄ, </a:t>
            </a:r>
          </a:p>
          <a:p>
            <a:r>
              <a:rPr lang="fi-FI" dirty="0"/>
              <a:t>POHJOIS-SUOMESSA VASTA PUOLEN KIERTOAJAN IKÄISIÄ</a:t>
            </a:r>
          </a:p>
          <a:p>
            <a:r>
              <a:rPr lang="fi-FI" dirty="0"/>
              <a:t>TOISESTA KASVATUSKIERROSTA EI JUURI MITÄÄN TIETOA – YLEINEN TIETO, ETTÄ MONOKULTTUURIN TOISESSA KASVATUSKIERROSSA TUOTOS PUTOAA KOLMANNEKSEN</a:t>
            </a:r>
          </a:p>
        </p:txBody>
      </p:sp>
      <p:sp>
        <p:nvSpPr>
          <p:cNvPr id="3" name="Otsikko 2">
            <a:extLst>
              <a:ext uri="{FF2B5EF4-FFF2-40B4-BE49-F238E27FC236}">
                <a16:creationId xmlns:a16="http://schemas.microsoft.com/office/drawing/2014/main" id="{3EBB7F62-B267-4FF9-AAFE-A9CC43473A89}"/>
              </a:ext>
            </a:extLst>
          </p:cNvPr>
          <p:cNvSpPr>
            <a:spLocks noGrp="1"/>
          </p:cNvSpPr>
          <p:nvPr>
            <p:ph type="title"/>
          </p:nvPr>
        </p:nvSpPr>
        <p:spPr/>
        <p:txBody>
          <a:bodyPr/>
          <a:lstStyle/>
          <a:p>
            <a:r>
              <a:rPr lang="fi-FI" dirty="0"/>
              <a:t>JAKSOLLISET PUUPELLOT</a:t>
            </a:r>
          </a:p>
        </p:txBody>
      </p:sp>
      <p:sp>
        <p:nvSpPr>
          <p:cNvPr id="4" name="Dian numeron paikkamerkki 3">
            <a:extLst>
              <a:ext uri="{FF2B5EF4-FFF2-40B4-BE49-F238E27FC236}">
                <a16:creationId xmlns:a16="http://schemas.microsoft.com/office/drawing/2014/main" id="{24DE2A5D-15C0-4648-9491-422EAF8916B6}"/>
              </a:ext>
            </a:extLst>
          </p:cNvPr>
          <p:cNvSpPr>
            <a:spLocks noGrp="1"/>
          </p:cNvSpPr>
          <p:nvPr>
            <p:ph type="sldNum" sz="quarter" idx="12"/>
          </p:nvPr>
        </p:nvSpPr>
        <p:spPr/>
        <p:txBody>
          <a:bodyPr/>
          <a:lstStyle/>
          <a:p>
            <a:fld id="{EBECCBB1-315B-4723-9E80-CC145228900B}" type="slidenum">
              <a:rPr lang="fi-FI" altLang="fi-FI" smtClean="0"/>
              <a:pPr/>
              <a:t>4</a:t>
            </a:fld>
            <a:endParaRPr lang="fi-FI" altLang="fi-FI"/>
          </a:p>
        </p:txBody>
      </p:sp>
    </p:spTree>
    <p:extLst>
      <p:ext uri="{BB962C8B-B14F-4D97-AF65-F5344CB8AC3E}">
        <p14:creationId xmlns:p14="http://schemas.microsoft.com/office/powerpoint/2010/main" val="386003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a:p>
        </p:txBody>
      </p:sp>
      <p:sp>
        <p:nvSpPr>
          <p:cNvPr id="3" name="Otsikko 2"/>
          <p:cNvSpPr>
            <a:spLocks noGrp="1"/>
          </p:cNvSpPr>
          <p:nvPr>
            <p:ph type="title"/>
          </p:nvPr>
        </p:nvSpPr>
        <p:spPr/>
        <p:txBody>
          <a:bodyPr>
            <a:normAutofit fontScale="90000"/>
          </a:bodyPr>
          <a:lstStyle/>
          <a:p>
            <a:r>
              <a:rPr lang="fi-FI" dirty="0"/>
              <a:t>       JATKUVA KASVATUS</a:t>
            </a:r>
            <a:br>
              <a:rPr lang="fi-FI" dirty="0"/>
            </a:br>
            <a:r>
              <a:rPr lang="fi-FI" dirty="0"/>
              <a:t>     hakkuun jälkeen (</a:t>
            </a:r>
            <a:r>
              <a:rPr lang="fi-FI" dirty="0" err="1"/>
              <a:t>Pukkala</a:t>
            </a:r>
            <a:r>
              <a:rPr lang="fi-FI" dirty="0"/>
              <a:t>)</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5</a:t>
            </a:fld>
            <a:endParaRPr lang="fi-FI" altLang="fi-FI"/>
          </a:p>
        </p:txBody>
      </p:sp>
      <p:pic>
        <p:nvPicPr>
          <p:cNvPr id="2050" name="Picture 2" descr="C:\Users\Eki\Pictures\Pukkala 12.11.-14 1..PNG"/>
          <p:cNvPicPr>
            <a:picLocks noChangeAspect="1" noChangeArrowheads="1"/>
          </p:cNvPicPr>
          <p:nvPr/>
        </p:nvPicPr>
        <p:blipFill>
          <a:blip r:embed="rId2" cstate="print"/>
          <a:srcRect/>
          <a:stretch>
            <a:fillRect/>
          </a:stretch>
        </p:blipFill>
        <p:spPr bwMode="auto">
          <a:xfrm>
            <a:off x="395536" y="1484784"/>
            <a:ext cx="7848872" cy="53732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ian numeron paikkamerkki 2">
            <a:extLst>
              <a:ext uri="{FF2B5EF4-FFF2-40B4-BE49-F238E27FC236}">
                <a16:creationId xmlns:a16="http://schemas.microsoft.com/office/drawing/2014/main" id="{42CBB4F3-168D-43C8-83E0-2020A0525F2B}"/>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21A644-F67B-4061-91A5-3C3C74B3FFCF}" type="slidenum">
              <a:rPr lang="fi-FI" altLang="fi-FI">
                <a:latin typeface="Lucida Sans Unicode" panose="020B0602030504020204" pitchFamily="34" charset="0"/>
              </a:rPr>
              <a:pPr eaLnBrk="1" hangingPunct="1"/>
              <a:t>6</a:t>
            </a:fld>
            <a:endParaRPr lang="fi-FI" altLang="fi-FI">
              <a:latin typeface="Lucida Sans Unicode" panose="020B0602030504020204" pitchFamily="34" charset="0"/>
            </a:endParaRPr>
          </a:p>
        </p:txBody>
      </p:sp>
      <p:sp>
        <p:nvSpPr>
          <p:cNvPr id="4" name="Otsikko 3">
            <a:extLst>
              <a:ext uri="{FF2B5EF4-FFF2-40B4-BE49-F238E27FC236}">
                <a16:creationId xmlns:a16="http://schemas.microsoft.com/office/drawing/2014/main" id="{2824971B-6822-4337-BBB8-23E517B26CBB}"/>
              </a:ext>
            </a:extLst>
          </p:cNvPr>
          <p:cNvSpPr>
            <a:spLocks noGrp="1"/>
          </p:cNvSpPr>
          <p:nvPr>
            <p:ph type="title"/>
          </p:nvPr>
        </p:nvSpPr>
        <p:spPr/>
        <p:txBody>
          <a:bodyPr>
            <a:normAutofit fontScale="90000"/>
          </a:bodyPr>
          <a:lstStyle/>
          <a:p>
            <a:pPr eaLnBrk="1" fontAlgn="auto" hangingPunct="1">
              <a:spcAft>
                <a:spcPts val="0"/>
              </a:spcAft>
              <a:defRPr/>
            </a:pPr>
            <a:r>
              <a:rPr lang="fi-FI" dirty="0"/>
              <a:t>      JAKSOLLINEN KASVATUS</a:t>
            </a:r>
            <a:br>
              <a:rPr lang="fi-FI" dirty="0"/>
            </a:br>
            <a:r>
              <a:rPr lang="fi-FI" dirty="0"/>
              <a:t>               Metsälehti</a:t>
            </a:r>
          </a:p>
        </p:txBody>
      </p:sp>
      <p:pic>
        <p:nvPicPr>
          <p:cNvPr id="12293" name="Picture 2">
            <a:extLst>
              <a:ext uri="{FF2B5EF4-FFF2-40B4-BE49-F238E27FC236}">
                <a16:creationId xmlns:a16="http://schemas.microsoft.com/office/drawing/2014/main" id="{65FB8D97-282F-402C-A82A-7359D37977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9750" y="1412776"/>
            <a:ext cx="8064500" cy="54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isällön paikkamerkki 2">
            <a:extLst>
              <a:ext uri="{FF2B5EF4-FFF2-40B4-BE49-F238E27FC236}">
                <a16:creationId xmlns:a16="http://schemas.microsoft.com/office/drawing/2014/main" id="{D71CD5D9-AFEA-4EF0-A14E-6074817F40B1}"/>
              </a:ext>
            </a:extLst>
          </p:cNvPr>
          <p:cNvSpPr>
            <a:spLocks noGrp="1"/>
          </p:cNvSpPr>
          <p:nvPr>
            <p:ph idx="1"/>
          </p:nvPr>
        </p:nvSpPr>
        <p:spPr/>
        <p:txBody>
          <a:bodyPr/>
          <a:lstStyle/>
          <a:p>
            <a:pPr eaLnBrk="1" hangingPunct="1"/>
            <a:r>
              <a:rPr lang="fi-FI" altLang="fi-FI" dirty="0">
                <a:solidFill>
                  <a:srgbClr val="000000"/>
                </a:solidFill>
                <a:latin typeface="Wingdings 3" panose="05040102010807070707" pitchFamily="18" charset="2"/>
              </a:rPr>
              <a:t></a:t>
            </a:r>
            <a:r>
              <a:rPr lang="fi-FI" altLang="fi-FI" dirty="0">
                <a:solidFill>
                  <a:srgbClr val="000000"/>
                </a:solidFill>
                <a:latin typeface="Tw Cen MT" panose="020B0602020104020603" pitchFamily="34" charset="0"/>
              </a:rPr>
              <a:t>Puupeltokasvatuksessa tavoitellaan NOPEAA alkukehitystä (paksuja lustoja ja oksia)</a:t>
            </a:r>
          </a:p>
          <a:p>
            <a:pPr eaLnBrk="1" hangingPunct="1"/>
            <a:endParaRPr lang="fi-FI" altLang="fi-FI" dirty="0">
              <a:solidFill>
                <a:srgbClr val="000000"/>
              </a:solidFill>
              <a:latin typeface="Tw Cen MT" panose="020B0602020104020603" pitchFamily="34" charset="0"/>
            </a:endParaRPr>
          </a:p>
          <a:p>
            <a:pPr eaLnBrk="1" hangingPunct="1"/>
            <a:r>
              <a:rPr lang="fi-FI" altLang="fi-FI" dirty="0">
                <a:solidFill>
                  <a:srgbClr val="000000"/>
                </a:solidFill>
                <a:latin typeface="Wingdings 3" panose="05040102010807070707" pitchFamily="18" charset="2"/>
              </a:rPr>
              <a:t></a:t>
            </a:r>
            <a:r>
              <a:rPr lang="fi-FI" altLang="fi-FI" dirty="0">
                <a:solidFill>
                  <a:srgbClr val="000000"/>
                </a:solidFill>
                <a:latin typeface="Tw Cen MT" panose="020B0602020104020603" pitchFamily="34" charset="0"/>
              </a:rPr>
              <a:t>Laatupuun kasvatuksessa (jatkuva kasvatus) tavoitellaan HIDASTA alkukehitystä (max1 mm lustoja)</a:t>
            </a:r>
          </a:p>
          <a:p>
            <a:pPr eaLnBrk="1" hangingPunct="1"/>
            <a:endParaRPr lang="fi-FI" altLang="fi-FI" dirty="0">
              <a:solidFill>
                <a:srgbClr val="000000"/>
              </a:solidFill>
              <a:latin typeface="Tw Cen MT" panose="020B0602020104020603" pitchFamily="34" charset="0"/>
            </a:endParaRPr>
          </a:p>
          <a:p>
            <a:pPr eaLnBrk="1" hangingPunct="1"/>
            <a:r>
              <a:rPr lang="fi-FI" altLang="fi-FI" dirty="0">
                <a:solidFill>
                  <a:srgbClr val="000000"/>
                </a:solidFill>
                <a:latin typeface="Wingdings 3" panose="05040102010807070707" pitchFamily="18" charset="2"/>
              </a:rPr>
              <a:t></a:t>
            </a:r>
            <a:r>
              <a:rPr lang="fi-FI" altLang="fi-FI" dirty="0">
                <a:solidFill>
                  <a:srgbClr val="000000"/>
                </a:solidFill>
                <a:latin typeface="Tw Cen MT" panose="020B0602020104020603" pitchFamily="34" charset="0"/>
              </a:rPr>
              <a:t>1950-luvulta lähtien uskottiin ja opetettiin kaikilla opetuksen tasoilla, että Suomessa vain männyn sellulla tulisi olemaan kaupallista tulevaisuutta. Mentiin ”Päin mäntyä”. Jäljet nähtävissä.</a:t>
            </a:r>
          </a:p>
          <a:p>
            <a:pPr eaLnBrk="1" hangingPunct="1"/>
            <a:endParaRPr lang="fi-FI" altLang="fi-FI" dirty="0"/>
          </a:p>
        </p:txBody>
      </p:sp>
      <p:sp>
        <p:nvSpPr>
          <p:cNvPr id="48131" name="Dian numeron paikkamerkki 3">
            <a:extLst>
              <a:ext uri="{FF2B5EF4-FFF2-40B4-BE49-F238E27FC236}">
                <a16:creationId xmlns:a16="http://schemas.microsoft.com/office/drawing/2014/main" id="{363F6389-8023-4E62-9901-23B624E29F1B}"/>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DCA16F-705F-400F-AF42-F3F366B9C945}" type="slidenum">
              <a:rPr lang="fi-FI" altLang="fi-FI">
                <a:latin typeface="Lucida Sans Unicode" panose="020B0602030504020204" pitchFamily="34" charset="0"/>
              </a:rPr>
              <a:pPr eaLnBrk="1" hangingPunct="1"/>
              <a:t>7</a:t>
            </a:fld>
            <a:endParaRPr lang="fi-FI" altLang="fi-FI">
              <a:latin typeface="Lucida Sans Unicode" panose="020B0602030504020204" pitchFamily="34" charset="0"/>
            </a:endParaRPr>
          </a:p>
        </p:txBody>
      </p:sp>
      <p:sp>
        <p:nvSpPr>
          <p:cNvPr id="2" name="Otsikko 1">
            <a:extLst>
              <a:ext uri="{FF2B5EF4-FFF2-40B4-BE49-F238E27FC236}">
                <a16:creationId xmlns:a16="http://schemas.microsoft.com/office/drawing/2014/main" id="{46FFC796-7CA7-4B0E-A4F5-55C69A541989}"/>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eaLnBrk="1" fontAlgn="auto" hangingPunct="1">
              <a:spcAft>
                <a:spcPts val="0"/>
              </a:spcAft>
              <a:defRPr/>
            </a:pPr>
            <a:r>
              <a:rPr lang="fi-FI" dirty="0"/>
              <a:t>        KASVU JA LAATU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FEFD2750-4637-4535-9F2A-89B10DD8F76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743172-563F-4ABA-A018-EBC0E10DBC80}" type="slidenum">
              <a:rPr lang="fi-FI" altLang="fi-FI">
                <a:latin typeface="Lucida Sans Unicode" panose="020B0602030504020204" pitchFamily="34" charset="0"/>
              </a:rPr>
              <a:pPr eaLnBrk="1" hangingPunct="1"/>
              <a:t>8</a:t>
            </a:fld>
            <a:endParaRPr lang="fi-FI" altLang="fi-FI">
              <a:latin typeface="Lucida Sans Unicode" panose="020B0602030504020204" pitchFamily="34" charset="0"/>
            </a:endParaRPr>
          </a:p>
        </p:txBody>
      </p:sp>
      <p:pic>
        <p:nvPicPr>
          <p:cNvPr id="14339" name="Picture 2" descr="C:\Users\Eki\Pictures\Puun kasvurytmi ja laatu.PNG">
            <a:extLst>
              <a:ext uri="{FF2B5EF4-FFF2-40B4-BE49-F238E27FC236}">
                <a16:creationId xmlns:a16="http://schemas.microsoft.com/office/drawing/2014/main" id="{AC32B4A7-8DCF-4B22-896F-1EF6328F416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0825" y="332656"/>
            <a:ext cx="8569325"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99592" y="1481138"/>
            <a:ext cx="7787208" cy="3748062"/>
          </a:xfrm>
        </p:spPr>
        <p:txBody>
          <a:bodyPr/>
          <a:lstStyle/>
          <a:p>
            <a:endParaRPr lang="fi-FI" sz="5400" dirty="0"/>
          </a:p>
          <a:p>
            <a:endParaRPr lang="fi-FI" sz="5400" dirty="0"/>
          </a:p>
          <a:p>
            <a:r>
              <a:rPr lang="fi-FI" sz="5400" dirty="0"/>
              <a:t>KASVU ja TUOTOS</a:t>
            </a:r>
          </a:p>
        </p:txBody>
      </p:sp>
      <p:sp>
        <p:nvSpPr>
          <p:cNvPr id="4" name="Dian numeron paikkamerkki 3"/>
          <p:cNvSpPr>
            <a:spLocks noGrp="1"/>
          </p:cNvSpPr>
          <p:nvPr>
            <p:ph type="sldNum" sz="quarter" idx="12"/>
          </p:nvPr>
        </p:nvSpPr>
        <p:spPr/>
        <p:txBody>
          <a:bodyPr/>
          <a:lstStyle/>
          <a:p>
            <a:fld id="{EBECCBB1-315B-4723-9E80-CC145228900B}" type="slidenum">
              <a:rPr lang="fi-FI" altLang="fi-FI" smtClean="0"/>
              <a:pPr/>
              <a:t>9</a:t>
            </a:fld>
            <a:endParaRPr lang="fi-FI" altLang="fi-FI"/>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BASF_CONVERTED_TO_TAGS"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la">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u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u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495</TotalTime>
  <Words>901</Words>
  <Application>Microsoft Macintosh PowerPoint</Application>
  <PresentationFormat>On-screen Show (4:3)</PresentationFormat>
  <Paragraphs>218</Paragraphs>
  <Slides>39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Lucida Sans Unicode</vt:lpstr>
      <vt:lpstr>Times New Roman</vt:lpstr>
      <vt:lpstr>Tw Cen MT</vt:lpstr>
      <vt:lpstr>Verdana</vt:lpstr>
      <vt:lpstr>Wingdings 2</vt:lpstr>
      <vt:lpstr>Wingdings 3</vt:lpstr>
      <vt:lpstr>Aula</vt:lpstr>
      <vt:lpstr>             ERKKI LÄHDE</vt:lpstr>
      <vt:lpstr>  METSÄTALOUTTA ON</vt:lpstr>
      <vt:lpstr>JATKUVA ja JAKSOLLINEN KASVATUS</vt:lpstr>
      <vt:lpstr>JAKSOLLISET PUUPELLOT</vt:lpstr>
      <vt:lpstr>       JATKUVA KASVATUS      hakkuun jälkeen (Pukkala)</vt:lpstr>
      <vt:lpstr>      JAKSOLLINEN KASVATUS                Metsälehti</vt:lpstr>
      <vt:lpstr>        KASVU JA LAATU</vt:lpstr>
      <vt:lpstr>PowerPoint Presentation</vt:lpstr>
      <vt:lpstr>PowerPoint Presentation</vt:lpstr>
      <vt:lpstr>PowerPoint Presentation</vt:lpstr>
      <vt:lpstr>PowerPoint Presentation</vt:lpstr>
      <vt:lpstr>PowerPoint Presentation</vt:lpstr>
      <vt:lpstr>   ARVOKASVUKYNNYKSIÄ</vt:lpstr>
      <vt:lpstr>PowerPoint Presentation</vt:lpstr>
      <vt:lpstr>  LASKETTU ALKUHETKEEN, korko   3%, kiertoaika 75 v.</vt:lpstr>
      <vt:lpstr>  PUUN KASVATUS ja KÄYTTÖ,               MILJ. M3/VUOSI</vt:lpstr>
      <vt:lpstr> TALOUS- JA TALOUS-YMP.MALLIT</vt:lpstr>
      <vt:lpstr>TRI VAARAN LASKELMA VMI-TIETOJEN PERUSTEELLA</vt:lpstr>
      <vt:lpstr>Puuston kasvu ja ympäristön muutos 1951-2015</vt:lpstr>
      <vt:lpstr>MÄNNYN NEULASVUOSIKERRAT</vt:lpstr>
      <vt:lpstr>        HAAVAN LEHDET</vt:lpstr>
      <vt:lpstr>   JATKUVA vs JAKSOLLINEN</vt:lpstr>
      <vt:lpstr>PowerPoint Presentation</vt:lpstr>
      <vt:lpstr>      MONIMUOTOISUUS</vt:lpstr>
      <vt:lpstr>  AITO METSÄ      AVOALA</vt:lpstr>
      <vt:lpstr>METSÄN MONIMUOTOISUUS       Coates ja Steventon</vt:lpstr>
      <vt:lpstr>    JATKUVA vs JAKSOLLINEN</vt:lpstr>
      <vt:lpstr>         Timo PUKKALA:</vt:lpstr>
      <vt:lpstr>PowerPoint Presentation</vt:lpstr>
      <vt:lpstr>    JATKUVA vs JAKSOLLINEN</vt:lpstr>
      <vt:lpstr>           YMPÄRISTÖ</vt:lpstr>
      <vt:lpstr>    JATKUVA vs JAKSOLLINEN</vt:lpstr>
      <vt:lpstr>            YHTEENVETO</vt:lpstr>
      <vt:lpstr>           HAKKUUOHJE</vt:lpstr>
      <vt:lpstr>          SUURI KYSYMYS</vt:lpstr>
      <vt:lpstr> VASTAUS: METSÄN JATKUVA KASVATUS </vt:lpstr>
      <vt:lpstr>            RISTIRIITOJA</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Eki</dc:creator>
  <cp:lastModifiedBy>Bjarne Häggman</cp:lastModifiedBy>
  <cp:revision>193</cp:revision>
  <cp:lastPrinted>2022-03-24T12:40:35Z</cp:lastPrinted>
  <dcterms:created xsi:type="dcterms:W3CDTF">2011-08-26T11:37:22Z</dcterms:created>
  <dcterms:modified xsi:type="dcterms:W3CDTF">2022-03-24T12:45:28Z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_to_AIP">
    <vt:i4>0</vt:i4>
  </property>
</Properties>
</file>